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2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91413" y="785050"/>
            <a:ext cx="15721272" cy="829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86713" y="7175106"/>
            <a:ext cx="9330673" cy="160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65CBE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143E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9015127" y="10487538"/>
            <a:ext cx="638810" cy="638810"/>
          </a:xfrm>
          <a:custGeom>
            <a:avLst/>
            <a:gdLst/>
            <a:ahLst/>
            <a:cxnLst/>
            <a:rect l="l" t="t" r="r" b="b"/>
            <a:pathLst>
              <a:path w="638809" h="638809">
                <a:moveTo>
                  <a:pt x="319362" y="0"/>
                </a:moveTo>
                <a:lnTo>
                  <a:pt x="272168" y="3462"/>
                </a:lnTo>
                <a:lnTo>
                  <a:pt x="227124" y="13521"/>
                </a:lnTo>
                <a:lnTo>
                  <a:pt x="184725" y="29681"/>
                </a:lnTo>
                <a:lnTo>
                  <a:pt x="145464" y="51450"/>
                </a:lnTo>
                <a:lnTo>
                  <a:pt x="109835" y="78333"/>
                </a:lnTo>
                <a:lnTo>
                  <a:pt x="78333" y="109835"/>
                </a:lnTo>
                <a:lnTo>
                  <a:pt x="51450" y="145464"/>
                </a:lnTo>
                <a:lnTo>
                  <a:pt x="29681" y="184725"/>
                </a:lnTo>
                <a:lnTo>
                  <a:pt x="13521" y="227124"/>
                </a:lnTo>
                <a:lnTo>
                  <a:pt x="3462" y="272168"/>
                </a:lnTo>
                <a:lnTo>
                  <a:pt x="0" y="319362"/>
                </a:lnTo>
                <a:lnTo>
                  <a:pt x="3462" y="366555"/>
                </a:lnTo>
                <a:lnTo>
                  <a:pt x="13521" y="411599"/>
                </a:lnTo>
                <a:lnTo>
                  <a:pt x="29681" y="453998"/>
                </a:lnTo>
                <a:lnTo>
                  <a:pt x="51450" y="493259"/>
                </a:lnTo>
                <a:lnTo>
                  <a:pt x="78333" y="528888"/>
                </a:lnTo>
                <a:lnTo>
                  <a:pt x="109835" y="560391"/>
                </a:lnTo>
                <a:lnTo>
                  <a:pt x="145464" y="587273"/>
                </a:lnTo>
                <a:lnTo>
                  <a:pt x="184725" y="609042"/>
                </a:lnTo>
                <a:lnTo>
                  <a:pt x="227124" y="625202"/>
                </a:lnTo>
                <a:lnTo>
                  <a:pt x="272168" y="635261"/>
                </a:lnTo>
                <a:lnTo>
                  <a:pt x="319362" y="638724"/>
                </a:lnTo>
                <a:lnTo>
                  <a:pt x="366555" y="635261"/>
                </a:lnTo>
                <a:lnTo>
                  <a:pt x="411599" y="625202"/>
                </a:lnTo>
                <a:lnTo>
                  <a:pt x="453998" y="609042"/>
                </a:lnTo>
                <a:lnTo>
                  <a:pt x="493259" y="587273"/>
                </a:lnTo>
                <a:lnTo>
                  <a:pt x="528888" y="560391"/>
                </a:lnTo>
                <a:lnTo>
                  <a:pt x="560391" y="528888"/>
                </a:lnTo>
                <a:lnTo>
                  <a:pt x="587273" y="493259"/>
                </a:lnTo>
                <a:lnTo>
                  <a:pt x="609042" y="453998"/>
                </a:lnTo>
                <a:lnTo>
                  <a:pt x="625202" y="411599"/>
                </a:lnTo>
                <a:lnTo>
                  <a:pt x="635261" y="366555"/>
                </a:lnTo>
                <a:lnTo>
                  <a:pt x="638724" y="319362"/>
                </a:lnTo>
                <a:lnTo>
                  <a:pt x="635261" y="272168"/>
                </a:lnTo>
                <a:lnTo>
                  <a:pt x="625202" y="227124"/>
                </a:lnTo>
                <a:lnTo>
                  <a:pt x="609042" y="184725"/>
                </a:lnTo>
                <a:lnTo>
                  <a:pt x="587273" y="145464"/>
                </a:lnTo>
                <a:lnTo>
                  <a:pt x="560391" y="109835"/>
                </a:lnTo>
                <a:lnTo>
                  <a:pt x="528888" y="78333"/>
                </a:lnTo>
                <a:lnTo>
                  <a:pt x="493259" y="51450"/>
                </a:lnTo>
                <a:lnTo>
                  <a:pt x="453998" y="29681"/>
                </a:lnTo>
                <a:lnTo>
                  <a:pt x="411599" y="13521"/>
                </a:lnTo>
                <a:lnTo>
                  <a:pt x="366555" y="3462"/>
                </a:lnTo>
                <a:lnTo>
                  <a:pt x="319362" y="0"/>
                </a:lnTo>
                <a:close/>
              </a:path>
            </a:pathLst>
          </a:custGeom>
          <a:solidFill>
            <a:srgbClr val="2C4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0540461"/>
            <a:ext cx="3744595" cy="274955"/>
          </a:xfrm>
          <a:custGeom>
            <a:avLst/>
            <a:gdLst/>
            <a:ahLst/>
            <a:cxnLst/>
            <a:rect l="l" t="t" r="r" b="b"/>
            <a:pathLst>
              <a:path w="3744595" h="274954">
                <a:moveTo>
                  <a:pt x="0" y="268177"/>
                </a:moveTo>
                <a:lnTo>
                  <a:pt x="4657" y="268853"/>
                </a:lnTo>
                <a:lnTo>
                  <a:pt x="56649" y="273211"/>
                </a:lnTo>
                <a:lnTo>
                  <a:pt x="113339" y="274724"/>
                </a:lnTo>
                <a:lnTo>
                  <a:pt x="170034" y="273211"/>
                </a:lnTo>
                <a:lnTo>
                  <a:pt x="222029" y="268853"/>
                </a:lnTo>
                <a:lnTo>
                  <a:pt x="269772" y="261922"/>
                </a:lnTo>
                <a:lnTo>
                  <a:pt x="313710" y="252687"/>
                </a:lnTo>
                <a:lnTo>
                  <a:pt x="354292" y="241419"/>
                </a:lnTo>
                <a:lnTo>
                  <a:pt x="391964" y="228391"/>
                </a:lnTo>
                <a:lnTo>
                  <a:pt x="460371" y="198134"/>
                </a:lnTo>
                <a:lnTo>
                  <a:pt x="522511" y="164085"/>
                </a:lnTo>
                <a:lnTo>
                  <a:pt x="581966" y="128409"/>
                </a:lnTo>
                <a:lnTo>
                  <a:pt x="611805" y="110639"/>
                </a:lnTo>
                <a:lnTo>
                  <a:pt x="673946" y="76589"/>
                </a:lnTo>
                <a:lnTo>
                  <a:pt x="742352" y="46333"/>
                </a:lnTo>
                <a:lnTo>
                  <a:pt x="780024" y="33304"/>
                </a:lnTo>
                <a:lnTo>
                  <a:pt x="820606" y="22037"/>
                </a:lnTo>
                <a:lnTo>
                  <a:pt x="864544" y="12802"/>
                </a:lnTo>
                <a:lnTo>
                  <a:pt x="912287" y="5870"/>
                </a:lnTo>
                <a:lnTo>
                  <a:pt x="964282" y="1512"/>
                </a:lnTo>
                <a:lnTo>
                  <a:pt x="1020977" y="0"/>
                </a:lnTo>
                <a:lnTo>
                  <a:pt x="1077673" y="1512"/>
                </a:lnTo>
                <a:lnTo>
                  <a:pt x="1129669" y="5870"/>
                </a:lnTo>
                <a:lnTo>
                  <a:pt x="1177413" y="12802"/>
                </a:lnTo>
                <a:lnTo>
                  <a:pt x="1221352" y="22037"/>
                </a:lnTo>
                <a:lnTo>
                  <a:pt x="1261935" y="33304"/>
                </a:lnTo>
                <a:lnTo>
                  <a:pt x="1299608" y="46333"/>
                </a:lnTo>
                <a:lnTo>
                  <a:pt x="1368016" y="76589"/>
                </a:lnTo>
                <a:lnTo>
                  <a:pt x="1430158" y="110639"/>
                </a:lnTo>
                <a:lnTo>
                  <a:pt x="1489614" y="146315"/>
                </a:lnTo>
                <a:lnTo>
                  <a:pt x="1519454" y="164085"/>
                </a:lnTo>
                <a:lnTo>
                  <a:pt x="1581596" y="198134"/>
                </a:lnTo>
                <a:lnTo>
                  <a:pt x="1650004" y="228391"/>
                </a:lnTo>
                <a:lnTo>
                  <a:pt x="1687677" y="241419"/>
                </a:lnTo>
                <a:lnTo>
                  <a:pt x="1728259" y="252687"/>
                </a:lnTo>
                <a:lnTo>
                  <a:pt x="1772199" y="261922"/>
                </a:lnTo>
                <a:lnTo>
                  <a:pt x="1819943" y="268853"/>
                </a:lnTo>
                <a:lnTo>
                  <a:pt x="1871939" y="273211"/>
                </a:lnTo>
                <a:lnTo>
                  <a:pt x="1928635" y="274724"/>
                </a:lnTo>
                <a:lnTo>
                  <a:pt x="1985334" y="273211"/>
                </a:lnTo>
                <a:lnTo>
                  <a:pt x="2037332" y="268853"/>
                </a:lnTo>
                <a:lnTo>
                  <a:pt x="2085078" y="261922"/>
                </a:lnTo>
                <a:lnTo>
                  <a:pt x="2129020" y="252687"/>
                </a:lnTo>
                <a:lnTo>
                  <a:pt x="2169604" y="241419"/>
                </a:lnTo>
                <a:lnTo>
                  <a:pt x="2207279" y="228391"/>
                </a:lnTo>
                <a:lnTo>
                  <a:pt x="2275691" y="198134"/>
                </a:lnTo>
                <a:lnTo>
                  <a:pt x="2337836" y="164085"/>
                </a:lnTo>
                <a:lnTo>
                  <a:pt x="2397295" y="128409"/>
                </a:lnTo>
                <a:lnTo>
                  <a:pt x="2427137" y="110639"/>
                </a:lnTo>
                <a:lnTo>
                  <a:pt x="2489283" y="76589"/>
                </a:lnTo>
                <a:lnTo>
                  <a:pt x="2557695" y="46333"/>
                </a:lnTo>
                <a:lnTo>
                  <a:pt x="2595371" y="33304"/>
                </a:lnTo>
                <a:lnTo>
                  <a:pt x="2635956" y="22037"/>
                </a:lnTo>
                <a:lnTo>
                  <a:pt x="2679899" y="12802"/>
                </a:lnTo>
                <a:lnTo>
                  <a:pt x="2727646" y="5870"/>
                </a:lnTo>
                <a:lnTo>
                  <a:pt x="2779646" y="1512"/>
                </a:lnTo>
                <a:lnTo>
                  <a:pt x="2836346" y="0"/>
                </a:lnTo>
                <a:lnTo>
                  <a:pt x="2893043" y="1512"/>
                </a:lnTo>
                <a:lnTo>
                  <a:pt x="2945040" y="5870"/>
                </a:lnTo>
                <a:lnTo>
                  <a:pt x="2992785" y="12802"/>
                </a:lnTo>
                <a:lnTo>
                  <a:pt x="3036726" y="22037"/>
                </a:lnTo>
                <a:lnTo>
                  <a:pt x="3077309" y="33304"/>
                </a:lnTo>
                <a:lnTo>
                  <a:pt x="3114983" y="46333"/>
                </a:lnTo>
                <a:lnTo>
                  <a:pt x="3183393" y="76589"/>
                </a:lnTo>
                <a:lnTo>
                  <a:pt x="3245536" y="110639"/>
                </a:lnTo>
                <a:lnTo>
                  <a:pt x="3304994" y="146315"/>
                </a:lnTo>
                <a:lnTo>
                  <a:pt x="3334834" y="164085"/>
                </a:lnTo>
                <a:lnTo>
                  <a:pt x="3396978" y="198134"/>
                </a:lnTo>
                <a:lnTo>
                  <a:pt x="3465387" y="228391"/>
                </a:lnTo>
                <a:lnTo>
                  <a:pt x="3503061" y="241419"/>
                </a:lnTo>
                <a:lnTo>
                  <a:pt x="3543645" y="252687"/>
                </a:lnTo>
                <a:lnTo>
                  <a:pt x="3587585" y="261922"/>
                </a:lnTo>
                <a:lnTo>
                  <a:pt x="3635330" y="268853"/>
                </a:lnTo>
                <a:lnTo>
                  <a:pt x="3687327" y="273211"/>
                </a:lnTo>
                <a:lnTo>
                  <a:pt x="3744025" y="274724"/>
                </a:lnTo>
              </a:path>
            </a:pathLst>
          </a:custGeom>
          <a:ln w="82416">
            <a:solidFill>
              <a:srgbClr val="65CB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05190" y="10782858"/>
            <a:ext cx="4538345" cy="274955"/>
          </a:xfrm>
          <a:custGeom>
            <a:avLst/>
            <a:gdLst/>
            <a:ahLst/>
            <a:cxnLst/>
            <a:rect l="l" t="t" r="r" b="b"/>
            <a:pathLst>
              <a:path w="4538345" h="274954">
                <a:moveTo>
                  <a:pt x="0" y="0"/>
                </a:moveTo>
                <a:lnTo>
                  <a:pt x="56693" y="1512"/>
                </a:lnTo>
                <a:lnTo>
                  <a:pt x="108687" y="5870"/>
                </a:lnTo>
                <a:lnTo>
                  <a:pt x="156428" y="12802"/>
                </a:lnTo>
                <a:lnTo>
                  <a:pt x="200366" y="22037"/>
                </a:lnTo>
                <a:lnTo>
                  <a:pt x="240946" y="33304"/>
                </a:lnTo>
                <a:lnTo>
                  <a:pt x="278617" y="46333"/>
                </a:lnTo>
                <a:lnTo>
                  <a:pt x="347022" y="76589"/>
                </a:lnTo>
                <a:lnTo>
                  <a:pt x="409160" y="110639"/>
                </a:lnTo>
                <a:lnTo>
                  <a:pt x="468612" y="146315"/>
                </a:lnTo>
                <a:lnTo>
                  <a:pt x="498450" y="164085"/>
                </a:lnTo>
                <a:lnTo>
                  <a:pt x="560587" y="198134"/>
                </a:lnTo>
                <a:lnTo>
                  <a:pt x="628989" y="228391"/>
                </a:lnTo>
                <a:lnTo>
                  <a:pt x="666659" y="241419"/>
                </a:lnTo>
                <a:lnTo>
                  <a:pt x="707238" y="252687"/>
                </a:lnTo>
                <a:lnTo>
                  <a:pt x="751173" y="261922"/>
                </a:lnTo>
                <a:lnTo>
                  <a:pt x="798913" y="268853"/>
                </a:lnTo>
                <a:lnTo>
                  <a:pt x="850904" y="273211"/>
                </a:lnTo>
                <a:lnTo>
                  <a:pt x="907595" y="274724"/>
                </a:lnTo>
                <a:lnTo>
                  <a:pt x="964290" y="273211"/>
                </a:lnTo>
                <a:lnTo>
                  <a:pt x="1016285" y="268853"/>
                </a:lnTo>
                <a:lnTo>
                  <a:pt x="1064027" y="261922"/>
                </a:lnTo>
                <a:lnTo>
                  <a:pt x="1107966" y="252687"/>
                </a:lnTo>
                <a:lnTo>
                  <a:pt x="1148547" y="241419"/>
                </a:lnTo>
                <a:lnTo>
                  <a:pt x="1186219" y="228391"/>
                </a:lnTo>
                <a:lnTo>
                  <a:pt x="1254626" y="198134"/>
                </a:lnTo>
                <a:lnTo>
                  <a:pt x="1316766" y="164085"/>
                </a:lnTo>
                <a:lnTo>
                  <a:pt x="1376221" y="128409"/>
                </a:lnTo>
                <a:lnTo>
                  <a:pt x="1406061" y="110639"/>
                </a:lnTo>
                <a:lnTo>
                  <a:pt x="1468201" y="76589"/>
                </a:lnTo>
                <a:lnTo>
                  <a:pt x="1536608" y="46333"/>
                </a:lnTo>
                <a:lnTo>
                  <a:pt x="1574280" y="33304"/>
                </a:lnTo>
                <a:lnTo>
                  <a:pt x="1614861" y="22037"/>
                </a:lnTo>
                <a:lnTo>
                  <a:pt x="1658800" y="12802"/>
                </a:lnTo>
                <a:lnTo>
                  <a:pt x="1706542" y="5870"/>
                </a:lnTo>
                <a:lnTo>
                  <a:pt x="1758537" y="1512"/>
                </a:lnTo>
                <a:lnTo>
                  <a:pt x="1815232" y="0"/>
                </a:lnTo>
                <a:lnTo>
                  <a:pt x="1871928" y="1512"/>
                </a:lnTo>
                <a:lnTo>
                  <a:pt x="1923924" y="5870"/>
                </a:lnTo>
                <a:lnTo>
                  <a:pt x="1971668" y="12802"/>
                </a:lnTo>
                <a:lnTo>
                  <a:pt x="2015608" y="22037"/>
                </a:lnTo>
                <a:lnTo>
                  <a:pt x="2056190" y="33304"/>
                </a:lnTo>
                <a:lnTo>
                  <a:pt x="2093863" y="46333"/>
                </a:lnTo>
                <a:lnTo>
                  <a:pt x="2162271" y="76589"/>
                </a:lnTo>
                <a:lnTo>
                  <a:pt x="2224413" y="110639"/>
                </a:lnTo>
                <a:lnTo>
                  <a:pt x="2283869" y="146315"/>
                </a:lnTo>
                <a:lnTo>
                  <a:pt x="2313709" y="164085"/>
                </a:lnTo>
                <a:lnTo>
                  <a:pt x="2375851" y="198134"/>
                </a:lnTo>
                <a:lnTo>
                  <a:pt x="2444259" y="228391"/>
                </a:lnTo>
                <a:lnTo>
                  <a:pt x="2481932" y="241419"/>
                </a:lnTo>
                <a:lnTo>
                  <a:pt x="2522515" y="252687"/>
                </a:lnTo>
                <a:lnTo>
                  <a:pt x="2566454" y="261922"/>
                </a:lnTo>
                <a:lnTo>
                  <a:pt x="2614198" y="268853"/>
                </a:lnTo>
                <a:lnTo>
                  <a:pt x="2666194" y="273211"/>
                </a:lnTo>
                <a:lnTo>
                  <a:pt x="2722890" y="274724"/>
                </a:lnTo>
                <a:lnTo>
                  <a:pt x="2779589" y="273211"/>
                </a:lnTo>
                <a:lnTo>
                  <a:pt x="2831588" y="268853"/>
                </a:lnTo>
                <a:lnTo>
                  <a:pt x="2879334" y="261922"/>
                </a:lnTo>
                <a:lnTo>
                  <a:pt x="2923275" y="252687"/>
                </a:lnTo>
                <a:lnTo>
                  <a:pt x="2963860" y="241419"/>
                </a:lnTo>
                <a:lnTo>
                  <a:pt x="3001534" y="228391"/>
                </a:lnTo>
                <a:lnTo>
                  <a:pt x="3069946" y="198134"/>
                </a:lnTo>
                <a:lnTo>
                  <a:pt x="3132091" y="164085"/>
                </a:lnTo>
                <a:lnTo>
                  <a:pt x="3191551" y="128409"/>
                </a:lnTo>
                <a:lnTo>
                  <a:pt x="3221393" y="110639"/>
                </a:lnTo>
                <a:lnTo>
                  <a:pt x="3283538" y="76589"/>
                </a:lnTo>
                <a:lnTo>
                  <a:pt x="3351951" y="46333"/>
                </a:lnTo>
                <a:lnTo>
                  <a:pt x="3389626" y="33304"/>
                </a:lnTo>
                <a:lnTo>
                  <a:pt x="3430212" y="22037"/>
                </a:lnTo>
                <a:lnTo>
                  <a:pt x="3474154" y="12802"/>
                </a:lnTo>
                <a:lnTo>
                  <a:pt x="3521901" y="5870"/>
                </a:lnTo>
                <a:lnTo>
                  <a:pt x="3573901" y="1512"/>
                </a:lnTo>
                <a:lnTo>
                  <a:pt x="3630601" y="0"/>
                </a:lnTo>
                <a:lnTo>
                  <a:pt x="3687298" y="1512"/>
                </a:lnTo>
                <a:lnTo>
                  <a:pt x="3739296" y="5870"/>
                </a:lnTo>
                <a:lnTo>
                  <a:pt x="3787041" y="12802"/>
                </a:lnTo>
                <a:lnTo>
                  <a:pt x="3830981" y="22037"/>
                </a:lnTo>
                <a:lnTo>
                  <a:pt x="3871565" y="33304"/>
                </a:lnTo>
                <a:lnTo>
                  <a:pt x="3909238" y="46333"/>
                </a:lnTo>
                <a:lnTo>
                  <a:pt x="3977648" y="76589"/>
                </a:lnTo>
                <a:lnTo>
                  <a:pt x="4039791" y="110639"/>
                </a:lnTo>
                <a:lnTo>
                  <a:pt x="4099249" y="146315"/>
                </a:lnTo>
                <a:lnTo>
                  <a:pt x="4129090" y="164085"/>
                </a:lnTo>
                <a:lnTo>
                  <a:pt x="4191233" y="198134"/>
                </a:lnTo>
                <a:lnTo>
                  <a:pt x="4259643" y="228391"/>
                </a:lnTo>
                <a:lnTo>
                  <a:pt x="4297317" y="241419"/>
                </a:lnTo>
                <a:lnTo>
                  <a:pt x="4337900" y="252687"/>
                </a:lnTo>
                <a:lnTo>
                  <a:pt x="4381840" y="261922"/>
                </a:lnTo>
                <a:lnTo>
                  <a:pt x="4429585" y="268853"/>
                </a:lnTo>
                <a:lnTo>
                  <a:pt x="4481583" y="273211"/>
                </a:lnTo>
                <a:lnTo>
                  <a:pt x="4538280" y="274724"/>
                </a:lnTo>
              </a:path>
            </a:pathLst>
          </a:custGeom>
          <a:ln w="82416">
            <a:solidFill>
              <a:srgbClr val="65CB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108606" y="383888"/>
            <a:ext cx="180340" cy="111125"/>
          </a:xfrm>
          <a:custGeom>
            <a:avLst/>
            <a:gdLst/>
            <a:ahLst/>
            <a:cxnLst/>
            <a:rect l="l" t="t" r="r" b="b"/>
            <a:pathLst>
              <a:path w="180339" h="111125">
                <a:moveTo>
                  <a:pt x="179768" y="85877"/>
                </a:moveTo>
                <a:lnTo>
                  <a:pt x="0" y="85877"/>
                </a:lnTo>
                <a:lnTo>
                  <a:pt x="0" y="110693"/>
                </a:lnTo>
                <a:lnTo>
                  <a:pt x="179768" y="110693"/>
                </a:lnTo>
                <a:lnTo>
                  <a:pt x="179768" y="85877"/>
                </a:lnTo>
                <a:close/>
              </a:path>
              <a:path w="180339" h="111125">
                <a:moveTo>
                  <a:pt x="179793" y="0"/>
                </a:moveTo>
                <a:lnTo>
                  <a:pt x="157251" y="0"/>
                </a:lnTo>
                <a:lnTo>
                  <a:pt x="125437" y="34061"/>
                </a:lnTo>
                <a:lnTo>
                  <a:pt x="97866" y="0"/>
                </a:lnTo>
                <a:lnTo>
                  <a:pt x="81940" y="0"/>
                </a:lnTo>
                <a:lnTo>
                  <a:pt x="54381" y="34061"/>
                </a:lnTo>
                <a:lnTo>
                  <a:pt x="22529" y="0"/>
                </a:lnTo>
                <a:lnTo>
                  <a:pt x="12" y="0"/>
                </a:lnTo>
                <a:lnTo>
                  <a:pt x="12" y="68135"/>
                </a:lnTo>
                <a:lnTo>
                  <a:pt x="23977" y="68135"/>
                </a:lnTo>
                <a:lnTo>
                  <a:pt x="23977" y="42926"/>
                </a:lnTo>
                <a:lnTo>
                  <a:pt x="46596" y="67754"/>
                </a:lnTo>
                <a:lnTo>
                  <a:pt x="63296" y="67754"/>
                </a:lnTo>
                <a:lnTo>
                  <a:pt x="89890" y="38392"/>
                </a:lnTo>
                <a:lnTo>
                  <a:pt x="116497" y="67754"/>
                </a:lnTo>
                <a:lnTo>
                  <a:pt x="133184" y="67754"/>
                </a:lnTo>
                <a:lnTo>
                  <a:pt x="155803" y="40563"/>
                </a:lnTo>
                <a:lnTo>
                  <a:pt x="155803" y="68135"/>
                </a:lnTo>
                <a:lnTo>
                  <a:pt x="179793" y="68135"/>
                </a:lnTo>
                <a:lnTo>
                  <a:pt x="179793" y="0"/>
                </a:lnTo>
                <a:close/>
              </a:path>
            </a:pathLst>
          </a:custGeom>
          <a:solidFill>
            <a:srgbClr val="8BD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89752" y="1546140"/>
            <a:ext cx="417512" cy="11233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84151" y="826648"/>
            <a:ext cx="229019" cy="16560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02877" y="1187943"/>
            <a:ext cx="191564" cy="16637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954631" y="1081106"/>
            <a:ext cx="488315" cy="22860"/>
          </a:xfrm>
          <a:custGeom>
            <a:avLst/>
            <a:gdLst/>
            <a:ahLst/>
            <a:cxnLst/>
            <a:rect l="l" t="t" r="r" b="b"/>
            <a:pathLst>
              <a:path w="488314" h="22859">
                <a:moveTo>
                  <a:pt x="132257" y="0"/>
                </a:moveTo>
                <a:lnTo>
                  <a:pt x="0" y="0"/>
                </a:lnTo>
                <a:lnTo>
                  <a:pt x="0" y="22263"/>
                </a:lnTo>
                <a:lnTo>
                  <a:pt x="132257" y="22263"/>
                </a:lnTo>
                <a:lnTo>
                  <a:pt x="132257" y="0"/>
                </a:lnTo>
                <a:close/>
              </a:path>
              <a:path w="488314" h="22859">
                <a:moveTo>
                  <a:pt x="488061" y="0"/>
                </a:moveTo>
                <a:lnTo>
                  <a:pt x="355473" y="0"/>
                </a:lnTo>
                <a:lnTo>
                  <a:pt x="355473" y="22263"/>
                </a:lnTo>
                <a:lnTo>
                  <a:pt x="488061" y="22263"/>
                </a:lnTo>
                <a:lnTo>
                  <a:pt x="488061" y="0"/>
                </a:lnTo>
                <a:close/>
              </a:path>
            </a:pathLst>
          </a:custGeom>
          <a:solidFill>
            <a:srgbClr val="8BD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54532" y="1047130"/>
            <a:ext cx="91086" cy="91086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918243" y="734879"/>
            <a:ext cx="561340" cy="742950"/>
          </a:xfrm>
          <a:custGeom>
            <a:avLst/>
            <a:gdLst/>
            <a:ahLst/>
            <a:cxnLst/>
            <a:rect l="l" t="t" r="r" b="b"/>
            <a:pathLst>
              <a:path w="561339" h="742950">
                <a:moveTo>
                  <a:pt x="560852" y="0"/>
                </a:moveTo>
                <a:lnTo>
                  <a:pt x="0" y="0"/>
                </a:lnTo>
                <a:lnTo>
                  <a:pt x="46" y="423840"/>
                </a:lnTo>
                <a:lnTo>
                  <a:pt x="250" y="434843"/>
                </a:lnTo>
                <a:lnTo>
                  <a:pt x="12835" y="508855"/>
                </a:lnTo>
                <a:lnTo>
                  <a:pt x="32040" y="557396"/>
                </a:lnTo>
                <a:lnTo>
                  <a:pt x="76427" y="622040"/>
                </a:lnTo>
                <a:lnTo>
                  <a:pt x="110630" y="655490"/>
                </a:lnTo>
                <a:lnTo>
                  <a:pt x="154388" y="687549"/>
                </a:lnTo>
                <a:lnTo>
                  <a:pt x="208867" y="716610"/>
                </a:lnTo>
                <a:lnTo>
                  <a:pt x="275227" y="741066"/>
                </a:lnTo>
                <a:lnTo>
                  <a:pt x="280420" y="742605"/>
                </a:lnTo>
                <a:lnTo>
                  <a:pt x="285614" y="741066"/>
                </a:lnTo>
                <a:lnTo>
                  <a:pt x="359501" y="712868"/>
                </a:lnTo>
                <a:lnTo>
                  <a:pt x="373735" y="704564"/>
                </a:lnTo>
                <a:lnTo>
                  <a:pt x="280420" y="704564"/>
                </a:lnTo>
                <a:lnTo>
                  <a:pt x="207050" y="675212"/>
                </a:lnTo>
                <a:lnTo>
                  <a:pt x="150122" y="639511"/>
                </a:lnTo>
                <a:lnTo>
                  <a:pt x="107479" y="599943"/>
                </a:lnTo>
                <a:lnTo>
                  <a:pt x="77082" y="559065"/>
                </a:lnTo>
                <a:lnTo>
                  <a:pt x="56864" y="519413"/>
                </a:lnTo>
                <a:lnTo>
                  <a:pt x="38734" y="454154"/>
                </a:lnTo>
                <a:lnTo>
                  <a:pt x="36417" y="423840"/>
                </a:lnTo>
                <a:lnTo>
                  <a:pt x="36417" y="36417"/>
                </a:lnTo>
                <a:lnTo>
                  <a:pt x="280410" y="36417"/>
                </a:lnTo>
                <a:lnTo>
                  <a:pt x="280410" y="18879"/>
                </a:lnTo>
                <a:lnTo>
                  <a:pt x="560852" y="18879"/>
                </a:lnTo>
                <a:lnTo>
                  <a:pt x="560852" y="0"/>
                </a:lnTo>
                <a:close/>
              </a:path>
              <a:path w="561339" h="742950">
                <a:moveTo>
                  <a:pt x="560852" y="18879"/>
                </a:moveTo>
                <a:lnTo>
                  <a:pt x="280410" y="18879"/>
                </a:lnTo>
                <a:lnTo>
                  <a:pt x="280441" y="36417"/>
                </a:lnTo>
                <a:lnTo>
                  <a:pt x="524444" y="36417"/>
                </a:lnTo>
                <a:lnTo>
                  <a:pt x="524444" y="423840"/>
                </a:lnTo>
                <a:lnTo>
                  <a:pt x="516095" y="483271"/>
                </a:lnTo>
                <a:lnTo>
                  <a:pt x="483764" y="558875"/>
                </a:lnTo>
                <a:lnTo>
                  <a:pt x="453365" y="599815"/>
                </a:lnTo>
                <a:lnTo>
                  <a:pt x="410720" y="639445"/>
                </a:lnTo>
                <a:lnTo>
                  <a:pt x="353714" y="675231"/>
                </a:lnTo>
                <a:lnTo>
                  <a:pt x="280420" y="704564"/>
                </a:lnTo>
                <a:lnTo>
                  <a:pt x="373735" y="704564"/>
                </a:lnTo>
                <a:lnTo>
                  <a:pt x="418826" y="678259"/>
                </a:lnTo>
                <a:lnTo>
                  <a:pt x="465186" y="639349"/>
                </a:lnTo>
                <a:lnTo>
                  <a:pt x="500177" y="598248"/>
                </a:lnTo>
                <a:lnTo>
                  <a:pt x="525398" y="557068"/>
                </a:lnTo>
                <a:lnTo>
                  <a:pt x="542446" y="517918"/>
                </a:lnTo>
                <a:lnTo>
                  <a:pt x="558411" y="454154"/>
                </a:lnTo>
                <a:lnTo>
                  <a:pt x="560852" y="423840"/>
                </a:lnTo>
                <a:lnTo>
                  <a:pt x="560852" y="18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90226" y="548727"/>
            <a:ext cx="87327" cy="11339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98509" y="549906"/>
            <a:ext cx="81735" cy="11028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00301" y="548725"/>
            <a:ext cx="104562" cy="11339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93326" y="549923"/>
            <a:ext cx="64500" cy="11068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65920" y="1876913"/>
            <a:ext cx="1465162" cy="322904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3214561" y="973792"/>
            <a:ext cx="0" cy="1267460"/>
          </a:xfrm>
          <a:custGeom>
            <a:avLst/>
            <a:gdLst/>
            <a:ahLst/>
            <a:cxnLst/>
            <a:rect l="l" t="t" r="r" b="b"/>
            <a:pathLst>
              <a:path h="1267460">
                <a:moveTo>
                  <a:pt x="0" y="0"/>
                </a:moveTo>
                <a:lnTo>
                  <a:pt x="0" y="1266977"/>
                </a:lnTo>
              </a:path>
            </a:pathLst>
          </a:custGeom>
          <a:ln w="418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15488" y="790552"/>
            <a:ext cx="11473122" cy="1583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41576" y="3278670"/>
            <a:ext cx="9079865" cy="6045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143E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130737" y="10632967"/>
            <a:ext cx="407669" cy="353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2630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hyperlink" Target="http://www.ug.edu.pl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hyperlink" Target="http://www.ug.edu.p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16099" y="727474"/>
              <a:ext cx="180340" cy="111125"/>
            </a:xfrm>
            <a:custGeom>
              <a:avLst/>
              <a:gdLst/>
              <a:ahLst/>
              <a:cxnLst/>
              <a:rect l="l" t="t" r="r" b="b"/>
              <a:pathLst>
                <a:path w="180339" h="111125">
                  <a:moveTo>
                    <a:pt x="179768" y="85890"/>
                  </a:moveTo>
                  <a:lnTo>
                    <a:pt x="12" y="85890"/>
                  </a:lnTo>
                  <a:lnTo>
                    <a:pt x="12" y="110693"/>
                  </a:lnTo>
                  <a:lnTo>
                    <a:pt x="179768" y="110693"/>
                  </a:lnTo>
                  <a:lnTo>
                    <a:pt x="179768" y="85890"/>
                  </a:lnTo>
                  <a:close/>
                </a:path>
                <a:path w="180339" h="111125">
                  <a:moveTo>
                    <a:pt x="179781" y="0"/>
                  </a:moveTo>
                  <a:lnTo>
                    <a:pt x="157251" y="0"/>
                  </a:lnTo>
                  <a:lnTo>
                    <a:pt x="125437" y="34086"/>
                  </a:lnTo>
                  <a:lnTo>
                    <a:pt x="97866" y="0"/>
                  </a:lnTo>
                  <a:lnTo>
                    <a:pt x="81940" y="0"/>
                  </a:lnTo>
                  <a:lnTo>
                    <a:pt x="54381" y="34086"/>
                  </a:lnTo>
                  <a:lnTo>
                    <a:pt x="22529" y="0"/>
                  </a:lnTo>
                  <a:lnTo>
                    <a:pt x="0" y="0"/>
                  </a:lnTo>
                  <a:lnTo>
                    <a:pt x="0" y="68160"/>
                  </a:lnTo>
                  <a:lnTo>
                    <a:pt x="23977" y="68160"/>
                  </a:lnTo>
                  <a:lnTo>
                    <a:pt x="23977" y="42926"/>
                  </a:lnTo>
                  <a:lnTo>
                    <a:pt x="46596" y="67754"/>
                  </a:lnTo>
                  <a:lnTo>
                    <a:pt x="63296" y="67754"/>
                  </a:lnTo>
                  <a:lnTo>
                    <a:pt x="89890" y="38392"/>
                  </a:lnTo>
                  <a:lnTo>
                    <a:pt x="116484" y="67754"/>
                  </a:lnTo>
                  <a:lnTo>
                    <a:pt x="133184" y="67754"/>
                  </a:lnTo>
                  <a:lnTo>
                    <a:pt x="155803" y="40576"/>
                  </a:lnTo>
                  <a:lnTo>
                    <a:pt x="155803" y="68160"/>
                  </a:lnTo>
                  <a:lnTo>
                    <a:pt x="179781" y="68160"/>
                  </a:lnTo>
                  <a:lnTo>
                    <a:pt x="179781" y="0"/>
                  </a:lnTo>
                  <a:close/>
                </a:path>
              </a:pathLst>
            </a:custGeom>
            <a:solidFill>
              <a:srgbClr val="8BD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7243" y="1889737"/>
              <a:ext cx="417512" cy="112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1643" y="1170245"/>
              <a:ext cx="229019" cy="165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0368" y="1531540"/>
              <a:ext cx="191564" cy="1663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62124" y="1424704"/>
              <a:ext cx="488315" cy="22860"/>
            </a:xfrm>
            <a:custGeom>
              <a:avLst/>
              <a:gdLst/>
              <a:ahLst/>
              <a:cxnLst/>
              <a:rect l="l" t="t" r="r" b="b"/>
              <a:pathLst>
                <a:path w="488314" h="22859">
                  <a:moveTo>
                    <a:pt x="132270" y="0"/>
                  </a:moveTo>
                  <a:lnTo>
                    <a:pt x="0" y="0"/>
                  </a:lnTo>
                  <a:lnTo>
                    <a:pt x="0" y="22275"/>
                  </a:lnTo>
                  <a:lnTo>
                    <a:pt x="132270" y="22275"/>
                  </a:lnTo>
                  <a:lnTo>
                    <a:pt x="132270" y="0"/>
                  </a:lnTo>
                  <a:close/>
                </a:path>
                <a:path w="488314" h="22859">
                  <a:moveTo>
                    <a:pt x="488061" y="0"/>
                  </a:moveTo>
                  <a:lnTo>
                    <a:pt x="355473" y="0"/>
                  </a:lnTo>
                  <a:lnTo>
                    <a:pt x="355473" y="22275"/>
                  </a:lnTo>
                  <a:lnTo>
                    <a:pt x="488061" y="22275"/>
                  </a:lnTo>
                  <a:lnTo>
                    <a:pt x="488061" y="0"/>
                  </a:lnTo>
                  <a:close/>
                </a:path>
              </a:pathLst>
            </a:custGeom>
            <a:solidFill>
              <a:srgbClr val="8BD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2023" y="1390727"/>
              <a:ext cx="91086" cy="910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25734" y="1078476"/>
              <a:ext cx="561340" cy="742950"/>
            </a:xfrm>
            <a:custGeom>
              <a:avLst/>
              <a:gdLst/>
              <a:ahLst/>
              <a:cxnLst/>
              <a:rect l="l" t="t" r="r" b="b"/>
              <a:pathLst>
                <a:path w="561339" h="742950">
                  <a:moveTo>
                    <a:pt x="560852" y="0"/>
                  </a:moveTo>
                  <a:lnTo>
                    <a:pt x="0" y="0"/>
                  </a:lnTo>
                  <a:lnTo>
                    <a:pt x="46" y="423840"/>
                  </a:lnTo>
                  <a:lnTo>
                    <a:pt x="250" y="434843"/>
                  </a:lnTo>
                  <a:lnTo>
                    <a:pt x="12835" y="508855"/>
                  </a:lnTo>
                  <a:lnTo>
                    <a:pt x="32040" y="557396"/>
                  </a:lnTo>
                  <a:lnTo>
                    <a:pt x="76427" y="622040"/>
                  </a:lnTo>
                  <a:lnTo>
                    <a:pt x="110630" y="655490"/>
                  </a:lnTo>
                  <a:lnTo>
                    <a:pt x="154388" y="687549"/>
                  </a:lnTo>
                  <a:lnTo>
                    <a:pt x="208867" y="716610"/>
                  </a:lnTo>
                  <a:lnTo>
                    <a:pt x="275227" y="741066"/>
                  </a:lnTo>
                  <a:lnTo>
                    <a:pt x="280420" y="742605"/>
                  </a:lnTo>
                  <a:lnTo>
                    <a:pt x="285614" y="741066"/>
                  </a:lnTo>
                  <a:lnTo>
                    <a:pt x="359501" y="712868"/>
                  </a:lnTo>
                  <a:lnTo>
                    <a:pt x="373735" y="704564"/>
                  </a:lnTo>
                  <a:lnTo>
                    <a:pt x="280420" y="704564"/>
                  </a:lnTo>
                  <a:lnTo>
                    <a:pt x="207050" y="675212"/>
                  </a:lnTo>
                  <a:lnTo>
                    <a:pt x="150122" y="639511"/>
                  </a:lnTo>
                  <a:lnTo>
                    <a:pt x="107479" y="599943"/>
                  </a:lnTo>
                  <a:lnTo>
                    <a:pt x="77082" y="559065"/>
                  </a:lnTo>
                  <a:lnTo>
                    <a:pt x="56864" y="519413"/>
                  </a:lnTo>
                  <a:lnTo>
                    <a:pt x="38734" y="454154"/>
                  </a:lnTo>
                  <a:lnTo>
                    <a:pt x="36417" y="423840"/>
                  </a:lnTo>
                  <a:lnTo>
                    <a:pt x="36417" y="36417"/>
                  </a:lnTo>
                  <a:lnTo>
                    <a:pt x="280410" y="36417"/>
                  </a:lnTo>
                  <a:lnTo>
                    <a:pt x="280410" y="18879"/>
                  </a:lnTo>
                  <a:lnTo>
                    <a:pt x="560852" y="18879"/>
                  </a:lnTo>
                  <a:lnTo>
                    <a:pt x="560852" y="0"/>
                  </a:lnTo>
                  <a:close/>
                </a:path>
                <a:path w="561339" h="742950">
                  <a:moveTo>
                    <a:pt x="560852" y="18879"/>
                  </a:moveTo>
                  <a:lnTo>
                    <a:pt x="280410" y="18879"/>
                  </a:lnTo>
                  <a:lnTo>
                    <a:pt x="280441" y="36417"/>
                  </a:lnTo>
                  <a:lnTo>
                    <a:pt x="524444" y="36417"/>
                  </a:lnTo>
                  <a:lnTo>
                    <a:pt x="524444" y="423840"/>
                  </a:lnTo>
                  <a:lnTo>
                    <a:pt x="516095" y="483271"/>
                  </a:lnTo>
                  <a:lnTo>
                    <a:pt x="483764" y="558875"/>
                  </a:lnTo>
                  <a:lnTo>
                    <a:pt x="453365" y="599815"/>
                  </a:lnTo>
                  <a:lnTo>
                    <a:pt x="410720" y="639445"/>
                  </a:lnTo>
                  <a:lnTo>
                    <a:pt x="353714" y="675231"/>
                  </a:lnTo>
                  <a:lnTo>
                    <a:pt x="280420" y="704564"/>
                  </a:lnTo>
                  <a:lnTo>
                    <a:pt x="373735" y="704564"/>
                  </a:lnTo>
                  <a:lnTo>
                    <a:pt x="418826" y="678259"/>
                  </a:lnTo>
                  <a:lnTo>
                    <a:pt x="465186" y="639349"/>
                  </a:lnTo>
                  <a:lnTo>
                    <a:pt x="500177" y="598248"/>
                  </a:lnTo>
                  <a:lnTo>
                    <a:pt x="525398" y="557068"/>
                  </a:lnTo>
                  <a:lnTo>
                    <a:pt x="542446" y="517918"/>
                  </a:lnTo>
                  <a:lnTo>
                    <a:pt x="558411" y="454154"/>
                  </a:lnTo>
                  <a:lnTo>
                    <a:pt x="560852" y="423840"/>
                  </a:lnTo>
                  <a:lnTo>
                    <a:pt x="560852" y="18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7717" y="892324"/>
              <a:ext cx="87327" cy="1133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5999" y="893502"/>
              <a:ext cx="81735" cy="110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7792" y="892321"/>
              <a:ext cx="104562" cy="113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0817" y="893520"/>
              <a:ext cx="64500" cy="1106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3412" y="2220509"/>
              <a:ext cx="1465162" cy="32290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792152" y="6078264"/>
            <a:ext cx="9080500" cy="211201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6500" b="1" spc="5" dirty="0">
                <a:solidFill>
                  <a:srgbClr val="65CBE8"/>
                </a:solidFill>
                <a:latin typeface="Trebuchet MS"/>
                <a:cs typeface="Trebuchet MS"/>
              </a:rPr>
              <a:t>UNIWERSYTET</a:t>
            </a:r>
            <a:r>
              <a:rPr sz="6500" b="1" spc="-155" dirty="0">
                <a:solidFill>
                  <a:srgbClr val="65CBE8"/>
                </a:solidFill>
                <a:latin typeface="Trebuchet MS"/>
                <a:cs typeface="Trebuchet MS"/>
              </a:rPr>
              <a:t> </a:t>
            </a:r>
            <a:r>
              <a:rPr sz="6500" b="1" dirty="0">
                <a:solidFill>
                  <a:srgbClr val="65CBE8"/>
                </a:solidFill>
                <a:latin typeface="Trebuchet MS"/>
                <a:cs typeface="Trebuchet MS"/>
              </a:rPr>
              <a:t>GDAŃSKI</a:t>
            </a:r>
            <a:endParaRPr sz="6500">
              <a:latin typeface="Trebuchet MS"/>
              <a:cs typeface="Trebuchet MS"/>
            </a:endParaRPr>
          </a:p>
          <a:p>
            <a:pPr marL="4699635">
              <a:lnSpc>
                <a:spcPct val="100000"/>
              </a:lnSpc>
              <a:spcBef>
                <a:spcPts val="1200"/>
              </a:spcBef>
            </a:pPr>
            <a:r>
              <a:rPr sz="4850" b="1" spc="-35" dirty="0">
                <a:solidFill>
                  <a:srgbClr val="FFFFFF"/>
                </a:solidFill>
                <a:latin typeface="Trebuchet MS"/>
                <a:cs typeface="Trebuchet MS"/>
                <a:hlinkClick r:id="rId12"/>
              </a:rPr>
              <a:t>www.ug.edu.pl</a:t>
            </a:r>
            <a:endParaRPr sz="485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-50103" y="10169223"/>
            <a:ext cx="6743700" cy="728980"/>
            <a:chOff x="-50103" y="10169223"/>
            <a:chExt cx="6743700" cy="728980"/>
          </a:xfrm>
        </p:grpSpPr>
        <p:sp>
          <p:nvSpPr>
            <p:cNvPr id="18" name="object 18"/>
            <p:cNvSpPr/>
            <p:nvPr/>
          </p:nvSpPr>
          <p:spPr>
            <a:xfrm>
              <a:off x="0" y="10219326"/>
              <a:ext cx="4455160" cy="334645"/>
            </a:xfrm>
            <a:custGeom>
              <a:avLst/>
              <a:gdLst/>
              <a:ahLst/>
              <a:cxnLst/>
              <a:rect l="l" t="t" r="r" b="b"/>
              <a:pathLst>
                <a:path w="4455160" h="334645">
                  <a:moveTo>
                    <a:pt x="0" y="333158"/>
                  </a:moveTo>
                  <a:lnTo>
                    <a:pt x="40428" y="334042"/>
                  </a:lnTo>
                  <a:lnTo>
                    <a:pt x="97487" y="332794"/>
                  </a:lnTo>
                  <a:lnTo>
                    <a:pt x="150626" y="329172"/>
                  </a:lnTo>
                  <a:lnTo>
                    <a:pt x="200144" y="323359"/>
                  </a:lnTo>
                  <a:lnTo>
                    <a:pt x="246345" y="315538"/>
                  </a:lnTo>
                  <a:lnTo>
                    <a:pt x="289529" y="305890"/>
                  </a:lnTo>
                  <a:lnTo>
                    <a:pt x="329999" y="294599"/>
                  </a:lnTo>
                  <a:lnTo>
                    <a:pt x="368056" y="281848"/>
                  </a:lnTo>
                  <a:lnTo>
                    <a:pt x="404001" y="267818"/>
                  </a:lnTo>
                  <a:lnTo>
                    <a:pt x="470763" y="236653"/>
                  </a:lnTo>
                  <a:lnTo>
                    <a:pt x="532699" y="202567"/>
                  </a:lnTo>
                  <a:lnTo>
                    <a:pt x="592222" y="167021"/>
                  </a:lnTo>
                  <a:lnTo>
                    <a:pt x="621833" y="149156"/>
                  </a:lnTo>
                  <a:lnTo>
                    <a:pt x="651745" y="131474"/>
                  </a:lnTo>
                  <a:lnTo>
                    <a:pt x="713681" y="97388"/>
                  </a:lnTo>
                  <a:lnTo>
                    <a:pt x="780444" y="66224"/>
                  </a:lnTo>
                  <a:lnTo>
                    <a:pt x="816389" y="52194"/>
                  </a:lnTo>
                  <a:lnTo>
                    <a:pt x="854445" y="39442"/>
                  </a:lnTo>
                  <a:lnTo>
                    <a:pt x="894915" y="28151"/>
                  </a:lnTo>
                  <a:lnTo>
                    <a:pt x="938099" y="18503"/>
                  </a:lnTo>
                  <a:lnTo>
                    <a:pt x="984300" y="10682"/>
                  </a:lnTo>
                  <a:lnTo>
                    <a:pt x="1033819" y="4869"/>
                  </a:lnTo>
                  <a:lnTo>
                    <a:pt x="1086957" y="1247"/>
                  </a:lnTo>
                  <a:lnTo>
                    <a:pt x="1144017" y="0"/>
                  </a:lnTo>
                  <a:lnTo>
                    <a:pt x="1201079" y="1247"/>
                  </a:lnTo>
                  <a:lnTo>
                    <a:pt x="1254219" y="4869"/>
                  </a:lnTo>
                  <a:lnTo>
                    <a:pt x="1303740" y="10682"/>
                  </a:lnTo>
                  <a:lnTo>
                    <a:pt x="1349942" y="18503"/>
                  </a:lnTo>
                  <a:lnTo>
                    <a:pt x="1393128" y="28151"/>
                  </a:lnTo>
                  <a:lnTo>
                    <a:pt x="1433600" y="39442"/>
                  </a:lnTo>
                  <a:lnTo>
                    <a:pt x="1471658" y="52194"/>
                  </a:lnTo>
                  <a:lnTo>
                    <a:pt x="1507604" y="66224"/>
                  </a:lnTo>
                  <a:lnTo>
                    <a:pt x="1574369" y="97388"/>
                  </a:lnTo>
                  <a:lnTo>
                    <a:pt x="1636307" y="131474"/>
                  </a:lnTo>
                  <a:lnTo>
                    <a:pt x="1695833" y="167021"/>
                  </a:lnTo>
                  <a:lnTo>
                    <a:pt x="1725444" y="184885"/>
                  </a:lnTo>
                  <a:lnTo>
                    <a:pt x="1785875" y="219884"/>
                  </a:lnTo>
                  <a:lnTo>
                    <a:pt x="1849925" y="252692"/>
                  </a:lnTo>
                  <a:lnTo>
                    <a:pt x="1920008" y="281848"/>
                  </a:lnTo>
                  <a:lnTo>
                    <a:pt x="1958066" y="294599"/>
                  </a:lnTo>
                  <a:lnTo>
                    <a:pt x="1998537" y="305890"/>
                  </a:lnTo>
                  <a:lnTo>
                    <a:pt x="2041723" y="315538"/>
                  </a:lnTo>
                  <a:lnTo>
                    <a:pt x="2087925" y="323359"/>
                  </a:lnTo>
                  <a:lnTo>
                    <a:pt x="2137446" y="329172"/>
                  </a:lnTo>
                  <a:lnTo>
                    <a:pt x="2190586" y="332794"/>
                  </a:lnTo>
                  <a:lnTo>
                    <a:pt x="2247648" y="334042"/>
                  </a:lnTo>
                  <a:lnTo>
                    <a:pt x="2304711" y="332794"/>
                  </a:lnTo>
                  <a:lnTo>
                    <a:pt x="2357853" y="329172"/>
                  </a:lnTo>
                  <a:lnTo>
                    <a:pt x="2407374" y="323359"/>
                  </a:lnTo>
                  <a:lnTo>
                    <a:pt x="2453578" y="315538"/>
                  </a:lnTo>
                  <a:lnTo>
                    <a:pt x="2496765" y="305890"/>
                  </a:lnTo>
                  <a:lnTo>
                    <a:pt x="2537237" y="294599"/>
                  </a:lnTo>
                  <a:lnTo>
                    <a:pt x="2575296" y="281848"/>
                  </a:lnTo>
                  <a:lnTo>
                    <a:pt x="2611243" y="267818"/>
                  </a:lnTo>
                  <a:lnTo>
                    <a:pt x="2678010" y="236653"/>
                  </a:lnTo>
                  <a:lnTo>
                    <a:pt x="2739950" y="202567"/>
                  </a:lnTo>
                  <a:lnTo>
                    <a:pt x="2799478" y="167021"/>
                  </a:lnTo>
                  <a:lnTo>
                    <a:pt x="2829092" y="149156"/>
                  </a:lnTo>
                  <a:lnTo>
                    <a:pt x="2889525" y="114157"/>
                  </a:lnTo>
                  <a:lnTo>
                    <a:pt x="2953579" y="81349"/>
                  </a:lnTo>
                  <a:lnTo>
                    <a:pt x="3023667" y="52194"/>
                  </a:lnTo>
                  <a:lnTo>
                    <a:pt x="3061728" y="39442"/>
                  </a:lnTo>
                  <a:lnTo>
                    <a:pt x="3102202" y="28151"/>
                  </a:lnTo>
                  <a:lnTo>
                    <a:pt x="3145391" y="18503"/>
                  </a:lnTo>
                  <a:lnTo>
                    <a:pt x="3191597" y="10682"/>
                  </a:lnTo>
                  <a:lnTo>
                    <a:pt x="3241121" y="4869"/>
                  </a:lnTo>
                  <a:lnTo>
                    <a:pt x="3294266" y="1247"/>
                  </a:lnTo>
                  <a:lnTo>
                    <a:pt x="3351332" y="0"/>
                  </a:lnTo>
                  <a:lnTo>
                    <a:pt x="3408395" y="1247"/>
                  </a:lnTo>
                  <a:lnTo>
                    <a:pt x="3461536" y="4869"/>
                  </a:lnTo>
                  <a:lnTo>
                    <a:pt x="3511058" y="10682"/>
                  </a:lnTo>
                  <a:lnTo>
                    <a:pt x="3557261" y="18503"/>
                  </a:lnTo>
                  <a:lnTo>
                    <a:pt x="3600448" y="28151"/>
                  </a:lnTo>
                  <a:lnTo>
                    <a:pt x="3640920" y="39442"/>
                  </a:lnTo>
                  <a:lnTo>
                    <a:pt x="3678979" y="52194"/>
                  </a:lnTo>
                  <a:lnTo>
                    <a:pt x="3714926" y="66224"/>
                  </a:lnTo>
                  <a:lnTo>
                    <a:pt x="3781692" y="97388"/>
                  </a:lnTo>
                  <a:lnTo>
                    <a:pt x="3843632" y="131474"/>
                  </a:lnTo>
                  <a:lnTo>
                    <a:pt x="3903158" y="167021"/>
                  </a:lnTo>
                  <a:lnTo>
                    <a:pt x="3932771" y="184885"/>
                  </a:lnTo>
                  <a:lnTo>
                    <a:pt x="3993202" y="219884"/>
                  </a:lnTo>
                  <a:lnTo>
                    <a:pt x="4057253" y="252692"/>
                  </a:lnTo>
                  <a:lnTo>
                    <a:pt x="4127337" y="281848"/>
                  </a:lnTo>
                  <a:lnTo>
                    <a:pt x="4165396" y="294599"/>
                  </a:lnTo>
                  <a:lnTo>
                    <a:pt x="4205868" y="305890"/>
                  </a:lnTo>
                  <a:lnTo>
                    <a:pt x="4249055" y="315538"/>
                  </a:lnTo>
                  <a:lnTo>
                    <a:pt x="4295258" y="323359"/>
                  </a:lnTo>
                  <a:lnTo>
                    <a:pt x="4344780" y="329172"/>
                  </a:lnTo>
                  <a:lnTo>
                    <a:pt x="4397921" y="332794"/>
                  </a:lnTo>
                  <a:lnTo>
                    <a:pt x="445498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4829" y="10514056"/>
              <a:ext cx="5518150" cy="334645"/>
            </a:xfrm>
            <a:custGeom>
              <a:avLst/>
              <a:gdLst/>
              <a:ahLst/>
              <a:cxnLst/>
              <a:rect l="l" t="t" r="r" b="b"/>
              <a:pathLst>
                <a:path w="5518150" h="334645">
                  <a:moveTo>
                    <a:pt x="0" y="0"/>
                  </a:moveTo>
                  <a:lnTo>
                    <a:pt x="57058" y="1247"/>
                  </a:lnTo>
                  <a:lnTo>
                    <a:pt x="110195" y="4869"/>
                  </a:lnTo>
                  <a:lnTo>
                    <a:pt x="159713" y="10682"/>
                  </a:lnTo>
                  <a:lnTo>
                    <a:pt x="205913" y="18503"/>
                  </a:lnTo>
                  <a:lnTo>
                    <a:pt x="249097" y="28151"/>
                  </a:lnTo>
                  <a:lnTo>
                    <a:pt x="289565" y="39442"/>
                  </a:lnTo>
                  <a:lnTo>
                    <a:pt x="327621" y="52194"/>
                  </a:lnTo>
                  <a:lnTo>
                    <a:pt x="363565" y="66224"/>
                  </a:lnTo>
                  <a:lnTo>
                    <a:pt x="430326" y="97388"/>
                  </a:lnTo>
                  <a:lnTo>
                    <a:pt x="492260" y="131474"/>
                  </a:lnTo>
                  <a:lnTo>
                    <a:pt x="551781" y="167021"/>
                  </a:lnTo>
                  <a:lnTo>
                    <a:pt x="581391" y="184885"/>
                  </a:lnTo>
                  <a:lnTo>
                    <a:pt x="611302" y="202567"/>
                  </a:lnTo>
                  <a:lnTo>
                    <a:pt x="673235" y="236653"/>
                  </a:lnTo>
                  <a:lnTo>
                    <a:pt x="739994" y="267818"/>
                  </a:lnTo>
                  <a:lnTo>
                    <a:pt x="775937" y="281848"/>
                  </a:lnTo>
                  <a:lnTo>
                    <a:pt x="813992" y="294599"/>
                  </a:lnTo>
                  <a:lnTo>
                    <a:pt x="854459" y="305890"/>
                  </a:lnTo>
                  <a:lnTo>
                    <a:pt x="897641" y="315538"/>
                  </a:lnTo>
                  <a:lnTo>
                    <a:pt x="943839" y="323359"/>
                  </a:lnTo>
                  <a:lnTo>
                    <a:pt x="993355" y="329172"/>
                  </a:lnTo>
                  <a:lnTo>
                    <a:pt x="1046491" y="332794"/>
                  </a:lnTo>
                  <a:lnTo>
                    <a:pt x="1103547" y="334042"/>
                  </a:lnTo>
                  <a:lnTo>
                    <a:pt x="1160607" y="332794"/>
                  </a:lnTo>
                  <a:lnTo>
                    <a:pt x="1213745" y="329172"/>
                  </a:lnTo>
                  <a:lnTo>
                    <a:pt x="1263264" y="323359"/>
                  </a:lnTo>
                  <a:lnTo>
                    <a:pt x="1309465" y="315538"/>
                  </a:lnTo>
                  <a:lnTo>
                    <a:pt x="1352649" y="305890"/>
                  </a:lnTo>
                  <a:lnTo>
                    <a:pt x="1393119" y="294599"/>
                  </a:lnTo>
                  <a:lnTo>
                    <a:pt x="1431175" y="281848"/>
                  </a:lnTo>
                  <a:lnTo>
                    <a:pt x="1467120" y="267818"/>
                  </a:lnTo>
                  <a:lnTo>
                    <a:pt x="1533883" y="236653"/>
                  </a:lnTo>
                  <a:lnTo>
                    <a:pt x="1595819" y="202567"/>
                  </a:lnTo>
                  <a:lnTo>
                    <a:pt x="1655342" y="167021"/>
                  </a:lnTo>
                  <a:lnTo>
                    <a:pt x="1684952" y="149156"/>
                  </a:lnTo>
                  <a:lnTo>
                    <a:pt x="1714865" y="131474"/>
                  </a:lnTo>
                  <a:lnTo>
                    <a:pt x="1776801" y="97388"/>
                  </a:lnTo>
                  <a:lnTo>
                    <a:pt x="1843563" y="66224"/>
                  </a:lnTo>
                  <a:lnTo>
                    <a:pt x="1879508" y="52194"/>
                  </a:lnTo>
                  <a:lnTo>
                    <a:pt x="1917565" y="39442"/>
                  </a:lnTo>
                  <a:lnTo>
                    <a:pt x="1958035" y="28151"/>
                  </a:lnTo>
                  <a:lnTo>
                    <a:pt x="2001219" y="18503"/>
                  </a:lnTo>
                  <a:lnTo>
                    <a:pt x="2047420" y="10682"/>
                  </a:lnTo>
                  <a:lnTo>
                    <a:pt x="2096938" y="4869"/>
                  </a:lnTo>
                  <a:lnTo>
                    <a:pt x="2150077" y="1247"/>
                  </a:lnTo>
                  <a:lnTo>
                    <a:pt x="2207136" y="0"/>
                  </a:lnTo>
                  <a:lnTo>
                    <a:pt x="2264198" y="1247"/>
                  </a:lnTo>
                  <a:lnTo>
                    <a:pt x="2317339" y="4869"/>
                  </a:lnTo>
                  <a:lnTo>
                    <a:pt x="2366859" y="10682"/>
                  </a:lnTo>
                  <a:lnTo>
                    <a:pt x="2413062" y="18503"/>
                  </a:lnTo>
                  <a:lnTo>
                    <a:pt x="2456248" y="28151"/>
                  </a:lnTo>
                  <a:lnTo>
                    <a:pt x="2496719" y="39442"/>
                  </a:lnTo>
                  <a:lnTo>
                    <a:pt x="2534777" y="52194"/>
                  </a:lnTo>
                  <a:lnTo>
                    <a:pt x="2570723" y="66224"/>
                  </a:lnTo>
                  <a:lnTo>
                    <a:pt x="2637488" y="97388"/>
                  </a:lnTo>
                  <a:lnTo>
                    <a:pt x="2699427" y="131474"/>
                  </a:lnTo>
                  <a:lnTo>
                    <a:pt x="2758952" y="167021"/>
                  </a:lnTo>
                  <a:lnTo>
                    <a:pt x="2788564" y="184885"/>
                  </a:lnTo>
                  <a:lnTo>
                    <a:pt x="2848994" y="219884"/>
                  </a:lnTo>
                  <a:lnTo>
                    <a:pt x="2913044" y="252692"/>
                  </a:lnTo>
                  <a:lnTo>
                    <a:pt x="2983127" y="281848"/>
                  </a:lnTo>
                  <a:lnTo>
                    <a:pt x="3021185" y="294599"/>
                  </a:lnTo>
                  <a:lnTo>
                    <a:pt x="3061656" y="305890"/>
                  </a:lnTo>
                  <a:lnTo>
                    <a:pt x="3104842" y="315538"/>
                  </a:lnTo>
                  <a:lnTo>
                    <a:pt x="3151045" y="323359"/>
                  </a:lnTo>
                  <a:lnTo>
                    <a:pt x="3200566" y="329172"/>
                  </a:lnTo>
                  <a:lnTo>
                    <a:pt x="3253706" y="332794"/>
                  </a:lnTo>
                  <a:lnTo>
                    <a:pt x="3310768" y="334042"/>
                  </a:lnTo>
                  <a:lnTo>
                    <a:pt x="3367831" y="332794"/>
                  </a:lnTo>
                  <a:lnTo>
                    <a:pt x="3420972" y="329172"/>
                  </a:lnTo>
                  <a:lnTo>
                    <a:pt x="3470494" y="323359"/>
                  </a:lnTo>
                  <a:lnTo>
                    <a:pt x="3516697" y="315538"/>
                  </a:lnTo>
                  <a:lnTo>
                    <a:pt x="3559884" y="305890"/>
                  </a:lnTo>
                  <a:lnTo>
                    <a:pt x="3600356" y="294599"/>
                  </a:lnTo>
                  <a:lnTo>
                    <a:pt x="3638415" y="281848"/>
                  </a:lnTo>
                  <a:lnTo>
                    <a:pt x="3674362" y="267818"/>
                  </a:lnTo>
                  <a:lnTo>
                    <a:pt x="3741129" y="236653"/>
                  </a:lnTo>
                  <a:lnTo>
                    <a:pt x="3803070" y="202567"/>
                  </a:lnTo>
                  <a:lnTo>
                    <a:pt x="3862598" y="167021"/>
                  </a:lnTo>
                  <a:lnTo>
                    <a:pt x="3892211" y="149156"/>
                  </a:lnTo>
                  <a:lnTo>
                    <a:pt x="3952645" y="114157"/>
                  </a:lnTo>
                  <a:lnTo>
                    <a:pt x="4016699" y="81349"/>
                  </a:lnTo>
                  <a:lnTo>
                    <a:pt x="4086787" y="52194"/>
                  </a:lnTo>
                  <a:lnTo>
                    <a:pt x="4124847" y="39442"/>
                  </a:lnTo>
                  <a:lnTo>
                    <a:pt x="4165321" y="28151"/>
                  </a:lnTo>
                  <a:lnTo>
                    <a:pt x="4208511" y="18503"/>
                  </a:lnTo>
                  <a:lnTo>
                    <a:pt x="4254717" y="10682"/>
                  </a:lnTo>
                  <a:lnTo>
                    <a:pt x="4304241" y="4869"/>
                  </a:lnTo>
                  <a:lnTo>
                    <a:pt x="4357385" y="1247"/>
                  </a:lnTo>
                  <a:lnTo>
                    <a:pt x="4414451" y="0"/>
                  </a:lnTo>
                  <a:lnTo>
                    <a:pt x="4471514" y="1247"/>
                  </a:lnTo>
                  <a:lnTo>
                    <a:pt x="4524656" y="4869"/>
                  </a:lnTo>
                  <a:lnTo>
                    <a:pt x="4574177" y="10682"/>
                  </a:lnTo>
                  <a:lnTo>
                    <a:pt x="4620381" y="18503"/>
                  </a:lnTo>
                  <a:lnTo>
                    <a:pt x="4663568" y="28151"/>
                  </a:lnTo>
                  <a:lnTo>
                    <a:pt x="4704040" y="39442"/>
                  </a:lnTo>
                  <a:lnTo>
                    <a:pt x="4742098" y="52194"/>
                  </a:lnTo>
                  <a:lnTo>
                    <a:pt x="4778045" y="66224"/>
                  </a:lnTo>
                  <a:lnTo>
                    <a:pt x="4844812" y="97388"/>
                  </a:lnTo>
                  <a:lnTo>
                    <a:pt x="4906751" y="131474"/>
                  </a:lnTo>
                  <a:lnTo>
                    <a:pt x="4966278" y="167021"/>
                  </a:lnTo>
                  <a:lnTo>
                    <a:pt x="4995890" y="184885"/>
                  </a:lnTo>
                  <a:lnTo>
                    <a:pt x="5056321" y="219884"/>
                  </a:lnTo>
                  <a:lnTo>
                    <a:pt x="5120373" y="252692"/>
                  </a:lnTo>
                  <a:lnTo>
                    <a:pt x="5190457" y="281848"/>
                  </a:lnTo>
                  <a:lnTo>
                    <a:pt x="5228516" y="294599"/>
                  </a:lnTo>
                  <a:lnTo>
                    <a:pt x="5268988" y="305890"/>
                  </a:lnTo>
                  <a:lnTo>
                    <a:pt x="5312174" y="315538"/>
                  </a:lnTo>
                  <a:lnTo>
                    <a:pt x="5358378" y="323359"/>
                  </a:lnTo>
                  <a:lnTo>
                    <a:pt x="5407899" y="329172"/>
                  </a:lnTo>
                  <a:lnTo>
                    <a:pt x="5461041" y="332794"/>
                  </a:lnTo>
                  <a:lnTo>
                    <a:pt x="551810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0164" y="0"/>
            <a:ext cx="20154265" cy="11308715"/>
            <a:chOff x="-50164" y="0"/>
            <a:chExt cx="201542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729292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16099" y="727474"/>
              <a:ext cx="180340" cy="111125"/>
            </a:xfrm>
            <a:custGeom>
              <a:avLst/>
              <a:gdLst/>
              <a:ahLst/>
              <a:cxnLst/>
              <a:rect l="l" t="t" r="r" b="b"/>
              <a:pathLst>
                <a:path w="180339" h="111125">
                  <a:moveTo>
                    <a:pt x="179768" y="85890"/>
                  </a:moveTo>
                  <a:lnTo>
                    <a:pt x="12" y="85890"/>
                  </a:lnTo>
                  <a:lnTo>
                    <a:pt x="12" y="110693"/>
                  </a:lnTo>
                  <a:lnTo>
                    <a:pt x="179768" y="110693"/>
                  </a:lnTo>
                  <a:lnTo>
                    <a:pt x="179768" y="85890"/>
                  </a:lnTo>
                  <a:close/>
                </a:path>
                <a:path w="180339" h="111125">
                  <a:moveTo>
                    <a:pt x="179781" y="0"/>
                  </a:moveTo>
                  <a:lnTo>
                    <a:pt x="157251" y="0"/>
                  </a:lnTo>
                  <a:lnTo>
                    <a:pt x="125437" y="34086"/>
                  </a:lnTo>
                  <a:lnTo>
                    <a:pt x="97866" y="0"/>
                  </a:lnTo>
                  <a:lnTo>
                    <a:pt x="81940" y="0"/>
                  </a:lnTo>
                  <a:lnTo>
                    <a:pt x="54381" y="34086"/>
                  </a:lnTo>
                  <a:lnTo>
                    <a:pt x="22529" y="0"/>
                  </a:lnTo>
                  <a:lnTo>
                    <a:pt x="0" y="0"/>
                  </a:lnTo>
                  <a:lnTo>
                    <a:pt x="0" y="68160"/>
                  </a:lnTo>
                  <a:lnTo>
                    <a:pt x="23977" y="68160"/>
                  </a:lnTo>
                  <a:lnTo>
                    <a:pt x="23977" y="42926"/>
                  </a:lnTo>
                  <a:lnTo>
                    <a:pt x="46596" y="67754"/>
                  </a:lnTo>
                  <a:lnTo>
                    <a:pt x="63296" y="67754"/>
                  </a:lnTo>
                  <a:lnTo>
                    <a:pt x="89890" y="38392"/>
                  </a:lnTo>
                  <a:lnTo>
                    <a:pt x="116484" y="67754"/>
                  </a:lnTo>
                  <a:lnTo>
                    <a:pt x="133184" y="67754"/>
                  </a:lnTo>
                  <a:lnTo>
                    <a:pt x="155803" y="40576"/>
                  </a:lnTo>
                  <a:lnTo>
                    <a:pt x="155803" y="68160"/>
                  </a:lnTo>
                  <a:lnTo>
                    <a:pt x="179781" y="68160"/>
                  </a:lnTo>
                  <a:lnTo>
                    <a:pt x="179781" y="0"/>
                  </a:lnTo>
                  <a:close/>
                </a:path>
              </a:pathLst>
            </a:custGeom>
            <a:solidFill>
              <a:srgbClr val="8BD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7243" y="1889737"/>
              <a:ext cx="417512" cy="112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1643" y="1170244"/>
              <a:ext cx="229019" cy="165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0368" y="1531540"/>
              <a:ext cx="191564" cy="16637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62124" y="1424704"/>
              <a:ext cx="488315" cy="22860"/>
            </a:xfrm>
            <a:custGeom>
              <a:avLst/>
              <a:gdLst/>
              <a:ahLst/>
              <a:cxnLst/>
              <a:rect l="l" t="t" r="r" b="b"/>
              <a:pathLst>
                <a:path w="488314" h="22859">
                  <a:moveTo>
                    <a:pt x="132270" y="0"/>
                  </a:moveTo>
                  <a:lnTo>
                    <a:pt x="0" y="0"/>
                  </a:lnTo>
                  <a:lnTo>
                    <a:pt x="0" y="22275"/>
                  </a:lnTo>
                  <a:lnTo>
                    <a:pt x="132270" y="22275"/>
                  </a:lnTo>
                  <a:lnTo>
                    <a:pt x="132270" y="0"/>
                  </a:lnTo>
                  <a:close/>
                </a:path>
                <a:path w="488314" h="22859">
                  <a:moveTo>
                    <a:pt x="488061" y="0"/>
                  </a:moveTo>
                  <a:lnTo>
                    <a:pt x="355473" y="0"/>
                  </a:lnTo>
                  <a:lnTo>
                    <a:pt x="355473" y="22275"/>
                  </a:lnTo>
                  <a:lnTo>
                    <a:pt x="488061" y="22275"/>
                  </a:lnTo>
                  <a:lnTo>
                    <a:pt x="488061" y="0"/>
                  </a:lnTo>
                  <a:close/>
                </a:path>
              </a:pathLst>
            </a:custGeom>
            <a:solidFill>
              <a:srgbClr val="8BD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2023" y="1390727"/>
              <a:ext cx="91086" cy="910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25733" y="1078476"/>
              <a:ext cx="561340" cy="742950"/>
            </a:xfrm>
            <a:custGeom>
              <a:avLst/>
              <a:gdLst/>
              <a:ahLst/>
              <a:cxnLst/>
              <a:rect l="l" t="t" r="r" b="b"/>
              <a:pathLst>
                <a:path w="561339" h="742950">
                  <a:moveTo>
                    <a:pt x="560852" y="0"/>
                  </a:moveTo>
                  <a:lnTo>
                    <a:pt x="0" y="0"/>
                  </a:lnTo>
                  <a:lnTo>
                    <a:pt x="46" y="423840"/>
                  </a:lnTo>
                  <a:lnTo>
                    <a:pt x="250" y="434843"/>
                  </a:lnTo>
                  <a:lnTo>
                    <a:pt x="12835" y="508855"/>
                  </a:lnTo>
                  <a:lnTo>
                    <a:pt x="32040" y="557396"/>
                  </a:lnTo>
                  <a:lnTo>
                    <a:pt x="76427" y="622040"/>
                  </a:lnTo>
                  <a:lnTo>
                    <a:pt x="110630" y="655490"/>
                  </a:lnTo>
                  <a:lnTo>
                    <a:pt x="154388" y="687549"/>
                  </a:lnTo>
                  <a:lnTo>
                    <a:pt x="208867" y="716610"/>
                  </a:lnTo>
                  <a:lnTo>
                    <a:pt x="275227" y="741066"/>
                  </a:lnTo>
                  <a:lnTo>
                    <a:pt x="280420" y="742605"/>
                  </a:lnTo>
                  <a:lnTo>
                    <a:pt x="285614" y="741066"/>
                  </a:lnTo>
                  <a:lnTo>
                    <a:pt x="359501" y="712868"/>
                  </a:lnTo>
                  <a:lnTo>
                    <a:pt x="373735" y="704564"/>
                  </a:lnTo>
                  <a:lnTo>
                    <a:pt x="280420" y="704564"/>
                  </a:lnTo>
                  <a:lnTo>
                    <a:pt x="207050" y="675212"/>
                  </a:lnTo>
                  <a:lnTo>
                    <a:pt x="150122" y="639511"/>
                  </a:lnTo>
                  <a:lnTo>
                    <a:pt x="107479" y="599943"/>
                  </a:lnTo>
                  <a:lnTo>
                    <a:pt x="77082" y="559065"/>
                  </a:lnTo>
                  <a:lnTo>
                    <a:pt x="56864" y="519413"/>
                  </a:lnTo>
                  <a:lnTo>
                    <a:pt x="38734" y="454154"/>
                  </a:lnTo>
                  <a:lnTo>
                    <a:pt x="36417" y="423840"/>
                  </a:lnTo>
                  <a:lnTo>
                    <a:pt x="36417" y="36417"/>
                  </a:lnTo>
                  <a:lnTo>
                    <a:pt x="280410" y="36417"/>
                  </a:lnTo>
                  <a:lnTo>
                    <a:pt x="280410" y="18879"/>
                  </a:lnTo>
                  <a:lnTo>
                    <a:pt x="560852" y="18879"/>
                  </a:lnTo>
                  <a:lnTo>
                    <a:pt x="560852" y="0"/>
                  </a:lnTo>
                  <a:close/>
                </a:path>
                <a:path w="561339" h="742950">
                  <a:moveTo>
                    <a:pt x="560852" y="18879"/>
                  </a:moveTo>
                  <a:lnTo>
                    <a:pt x="280410" y="18879"/>
                  </a:lnTo>
                  <a:lnTo>
                    <a:pt x="280441" y="36417"/>
                  </a:lnTo>
                  <a:lnTo>
                    <a:pt x="524444" y="36417"/>
                  </a:lnTo>
                  <a:lnTo>
                    <a:pt x="524444" y="423840"/>
                  </a:lnTo>
                  <a:lnTo>
                    <a:pt x="516095" y="483271"/>
                  </a:lnTo>
                  <a:lnTo>
                    <a:pt x="483764" y="558875"/>
                  </a:lnTo>
                  <a:lnTo>
                    <a:pt x="453365" y="599815"/>
                  </a:lnTo>
                  <a:lnTo>
                    <a:pt x="410720" y="639445"/>
                  </a:lnTo>
                  <a:lnTo>
                    <a:pt x="353714" y="675231"/>
                  </a:lnTo>
                  <a:lnTo>
                    <a:pt x="280420" y="704564"/>
                  </a:lnTo>
                  <a:lnTo>
                    <a:pt x="373735" y="704564"/>
                  </a:lnTo>
                  <a:lnTo>
                    <a:pt x="418826" y="678259"/>
                  </a:lnTo>
                  <a:lnTo>
                    <a:pt x="465186" y="639349"/>
                  </a:lnTo>
                  <a:lnTo>
                    <a:pt x="500177" y="598248"/>
                  </a:lnTo>
                  <a:lnTo>
                    <a:pt x="525398" y="557068"/>
                  </a:lnTo>
                  <a:lnTo>
                    <a:pt x="542446" y="517918"/>
                  </a:lnTo>
                  <a:lnTo>
                    <a:pt x="558411" y="454154"/>
                  </a:lnTo>
                  <a:lnTo>
                    <a:pt x="560852" y="423840"/>
                  </a:lnTo>
                  <a:lnTo>
                    <a:pt x="560852" y="18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7717" y="892324"/>
              <a:ext cx="87327" cy="113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5999" y="893502"/>
              <a:ext cx="81735" cy="110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07792" y="892321"/>
              <a:ext cx="104562" cy="1133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0817" y="893520"/>
              <a:ext cx="64500" cy="1106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73412" y="2220509"/>
              <a:ext cx="1465162" cy="32290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10219326"/>
              <a:ext cx="4455160" cy="334645"/>
            </a:xfrm>
            <a:custGeom>
              <a:avLst/>
              <a:gdLst/>
              <a:ahLst/>
              <a:cxnLst/>
              <a:rect l="l" t="t" r="r" b="b"/>
              <a:pathLst>
                <a:path w="4455160" h="334645">
                  <a:moveTo>
                    <a:pt x="0" y="333158"/>
                  </a:moveTo>
                  <a:lnTo>
                    <a:pt x="40428" y="334042"/>
                  </a:lnTo>
                  <a:lnTo>
                    <a:pt x="97487" y="332794"/>
                  </a:lnTo>
                  <a:lnTo>
                    <a:pt x="150626" y="329172"/>
                  </a:lnTo>
                  <a:lnTo>
                    <a:pt x="200144" y="323359"/>
                  </a:lnTo>
                  <a:lnTo>
                    <a:pt x="246345" y="315538"/>
                  </a:lnTo>
                  <a:lnTo>
                    <a:pt x="289529" y="305890"/>
                  </a:lnTo>
                  <a:lnTo>
                    <a:pt x="329999" y="294599"/>
                  </a:lnTo>
                  <a:lnTo>
                    <a:pt x="368056" y="281848"/>
                  </a:lnTo>
                  <a:lnTo>
                    <a:pt x="404001" y="267818"/>
                  </a:lnTo>
                  <a:lnTo>
                    <a:pt x="470763" y="236653"/>
                  </a:lnTo>
                  <a:lnTo>
                    <a:pt x="532699" y="202567"/>
                  </a:lnTo>
                  <a:lnTo>
                    <a:pt x="592222" y="167021"/>
                  </a:lnTo>
                  <a:lnTo>
                    <a:pt x="621833" y="149156"/>
                  </a:lnTo>
                  <a:lnTo>
                    <a:pt x="651745" y="131474"/>
                  </a:lnTo>
                  <a:lnTo>
                    <a:pt x="713681" y="97388"/>
                  </a:lnTo>
                  <a:lnTo>
                    <a:pt x="780444" y="66224"/>
                  </a:lnTo>
                  <a:lnTo>
                    <a:pt x="816389" y="52194"/>
                  </a:lnTo>
                  <a:lnTo>
                    <a:pt x="854445" y="39442"/>
                  </a:lnTo>
                  <a:lnTo>
                    <a:pt x="894915" y="28151"/>
                  </a:lnTo>
                  <a:lnTo>
                    <a:pt x="938099" y="18503"/>
                  </a:lnTo>
                  <a:lnTo>
                    <a:pt x="984300" y="10682"/>
                  </a:lnTo>
                  <a:lnTo>
                    <a:pt x="1033819" y="4869"/>
                  </a:lnTo>
                  <a:lnTo>
                    <a:pt x="1086957" y="1247"/>
                  </a:lnTo>
                  <a:lnTo>
                    <a:pt x="1144017" y="0"/>
                  </a:lnTo>
                  <a:lnTo>
                    <a:pt x="1201079" y="1247"/>
                  </a:lnTo>
                  <a:lnTo>
                    <a:pt x="1254219" y="4869"/>
                  </a:lnTo>
                  <a:lnTo>
                    <a:pt x="1303740" y="10682"/>
                  </a:lnTo>
                  <a:lnTo>
                    <a:pt x="1349942" y="18503"/>
                  </a:lnTo>
                  <a:lnTo>
                    <a:pt x="1393128" y="28151"/>
                  </a:lnTo>
                  <a:lnTo>
                    <a:pt x="1433600" y="39442"/>
                  </a:lnTo>
                  <a:lnTo>
                    <a:pt x="1471658" y="52194"/>
                  </a:lnTo>
                  <a:lnTo>
                    <a:pt x="1507604" y="66224"/>
                  </a:lnTo>
                  <a:lnTo>
                    <a:pt x="1574369" y="97388"/>
                  </a:lnTo>
                  <a:lnTo>
                    <a:pt x="1636307" y="131474"/>
                  </a:lnTo>
                  <a:lnTo>
                    <a:pt x="1695833" y="167021"/>
                  </a:lnTo>
                  <a:lnTo>
                    <a:pt x="1725444" y="184885"/>
                  </a:lnTo>
                  <a:lnTo>
                    <a:pt x="1785875" y="219884"/>
                  </a:lnTo>
                  <a:lnTo>
                    <a:pt x="1849925" y="252692"/>
                  </a:lnTo>
                  <a:lnTo>
                    <a:pt x="1920008" y="281848"/>
                  </a:lnTo>
                  <a:lnTo>
                    <a:pt x="1958066" y="294599"/>
                  </a:lnTo>
                  <a:lnTo>
                    <a:pt x="1998537" y="305890"/>
                  </a:lnTo>
                  <a:lnTo>
                    <a:pt x="2041723" y="315538"/>
                  </a:lnTo>
                  <a:lnTo>
                    <a:pt x="2087925" y="323359"/>
                  </a:lnTo>
                  <a:lnTo>
                    <a:pt x="2137446" y="329172"/>
                  </a:lnTo>
                  <a:lnTo>
                    <a:pt x="2190586" y="332794"/>
                  </a:lnTo>
                  <a:lnTo>
                    <a:pt x="2247648" y="334042"/>
                  </a:lnTo>
                  <a:lnTo>
                    <a:pt x="2304711" y="332794"/>
                  </a:lnTo>
                  <a:lnTo>
                    <a:pt x="2357853" y="329172"/>
                  </a:lnTo>
                  <a:lnTo>
                    <a:pt x="2407374" y="323359"/>
                  </a:lnTo>
                  <a:lnTo>
                    <a:pt x="2453578" y="315538"/>
                  </a:lnTo>
                  <a:lnTo>
                    <a:pt x="2496765" y="305890"/>
                  </a:lnTo>
                  <a:lnTo>
                    <a:pt x="2537237" y="294599"/>
                  </a:lnTo>
                  <a:lnTo>
                    <a:pt x="2575296" y="281848"/>
                  </a:lnTo>
                  <a:lnTo>
                    <a:pt x="2611243" y="267818"/>
                  </a:lnTo>
                  <a:lnTo>
                    <a:pt x="2678010" y="236653"/>
                  </a:lnTo>
                  <a:lnTo>
                    <a:pt x="2739950" y="202567"/>
                  </a:lnTo>
                  <a:lnTo>
                    <a:pt x="2799478" y="167021"/>
                  </a:lnTo>
                  <a:lnTo>
                    <a:pt x="2829092" y="149156"/>
                  </a:lnTo>
                  <a:lnTo>
                    <a:pt x="2889525" y="114157"/>
                  </a:lnTo>
                  <a:lnTo>
                    <a:pt x="2953579" y="81349"/>
                  </a:lnTo>
                  <a:lnTo>
                    <a:pt x="3023667" y="52194"/>
                  </a:lnTo>
                  <a:lnTo>
                    <a:pt x="3061728" y="39442"/>
                  </a:lnTo>
                  <a:lnTo>
                    <a:pt x="3102202" y="28151"/>
                  </a:lnTo>
                  <a:lnTo>
                    <a:pt x="3145391" y="18503"/>
                  </a:lnTo>
                  <a:lnTo>
                    <a:pt x="3191597" y="10682"/>
                  </a:lnTo>
                  <a:lnTo>
                    <a:pt x="3241121" y="4869"/>
                  </a:lnTo>
                  <a:lnTo>
                    <a:pt x="3294266" y="1247"/>
                  </a:lnTo>
                  <a:lnTo>
                    <a:pt x="3351332" y="0"/>
                  </a:lnTo>
                  <a:lnTo>
                    <a:pt x="3408395" y="1247"/>
                  </a:lnTo>
                  <a:lnTo>
                    <a:pt x="3461536" y="4869"/>
                  </a:lnTo>
                  <a:lnTo>
                    <a:pt x="3511058" y="10682"/>
                  </a:lnTo>
                  <a:lnTo>
                    <a:pt x="3557261" y="18503"/>
                  </a:lnTo>
                  <a:lnTo>
                    <a:pt x="3600448" y="28151"/>
                  </a:lnTo>
                  <a:lnTo>
                    <a:pt x="3640920" y="39442"/>
                  </a:lnTo>
                  <a:lnTo>
                    <a:pt x="3678979" y="52194"/>
                  </a:lnTo>
                  <a:lnTo>
                    <a:pt x="3714926" y="66224"/>
                  </a:lnTo>
                  <a:lnTo>
                    <a:pt x="3781692" y="97388"/>
                  </a:lnTo>
                  <a:lnTo>
                    <a:pt x="3843632" y="131474"/>
                  </a:lnTo>
                  <a:lnTo>
                    <a:pt x="3903158" y="167021"/>
                  </a:lnTo>
                  <a:lnTo>
                    <a:pt x="3932771" y="184885"/>
                  </a:lnTo>
                  <a:lnTo>
                    <a:pt x="3993202" y="219884"/>
                  </a:lnTo>
                  <a:lnTo>
                    <a:pt x="4057253" y="252692"/>
                  </a:lnTo>
                  <a:lnTo>
                    <a:pt x="4127337" y="281848"/>
                  </a:lnTo>
                  <a:lnTo>
                    <a:pt x="4165396" y="294599"/>
                  </a:lnTo>
                  <a:lnTo>
                    <a:pt x="4205868" y="305890"/>
                  </a:lnTo>
                  <a:lnTo>
                    <a:pt x="4249055" y="315538"/>
                  </a:lnTo>
                  <a:lnTo>
                    <a:pt x="4295258" y="323359"/>
                  </a:lnTo>
                  <a:lnTo>
                    <a:pt x="4344780" y="329172"/>
                  </a:lnTo>
                  <a:lnTo>
                    <a:pt x="4397921" y="332794"/>
                  </a:lnTo>
                  <a:lnTo>
                    <a:pt x="445498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4829" y="10514056"/>
              <a:ext cx="5518150" cy="334645"/>
            </a:xfrm>
            <a:custGeom>
              <a:avLst/>
              <a:gdLst/>
              <a:ahLst/>
              <a:cxnLst/>
              <a:rect l="l" t="t" r="r" b="b"/>
              <a:pathLst>
                <a:path w="5518150" h="334645">
                  <a:moveTo>
                    <a:pt x="0" y="0"/>
                  </a:moveTo>
                  <a:lnTo>
                    <a:pt x="57058" y="1247"/>
                  </a:lnTo>
                  <a:lnTo>
                    <a:pt x="110195" y="4869"/>
                  </a:lnTo>
                  <a:lnTo>
                    <a:pt x="159713" y="10682"/>
                  </a:lnTo>
                  <a:lnTo>
                    <a:pt x="205913" y="18503"/>
                  </a:lnTo>
                  <a:lnTo>
                    <a:pt x="249097" y="28151"/>
                  </a:lnTo>
                  <a:lnTo>
                    <a:pt x="289565" y="39442"/>
                  </a:lnTo>
                  <a:lnTo>
                    <a:pt x="327621" y="52194"/>
                  </a:lnTo>
                  <a:lnTo>
                    <a:pt x="363565" y="66224"/>
                  </a:lnTo>
                  <a:lnTo>
                    <a:pt x="430326" y="97388"/>
                  </a:lnTo>
                  <a:lnTo>
                    <a:pt x="492260" y="131474"/>
                  </a:lnTo>
                  <a:lnTo>
                    <a:pt x="551781" y="167021"/>
                  </a:lnTo>
                  <a:lnTo>
                    <a:pt x="581391" y="184885"/>
                  </a:lnTo>
                  <a:lnTo>
                    <a:pt x="611302" y="202567"/>
                  </a:lnTo>
                  <a:lnTo>
                    <a:pt x="673235" y="236653"/>
                  </a:lnTo>
                  <a:lnTo>
                    <a:pt x="739994" y="267818"/>
                  </a:lnTo>
                  <a:lnTo>
                    <a:pt x="775937" y="281848"/>
                  </a:lnTo>
                  <a:lnTo>
                    <a:pt x="813992" y="294599"/>
                  </a:lnTo>
                  <a:lnTo>
                    <a:pt x="854459" y="305890"/>
                  </a:lnTo>
                  <a:lnTo>
                    <a:pt x="897641" y="315538"/>
                  </a:lnTo>
                  <a:lnTo>
                    <a:pt x="943839" y="323359"/>
                  </a:lnTo>
                  <a:lnTo>
                    <a:pt x="993355" y="329172"/>
                  </a:lnTo>
                  <a:lnTo>
                    <a:pt x="1046491" y="332794"/>
                  </a:lnTo>
                  <a:lnTo>
                    <a:pt x="1103547" y="334042"/>
                  </a:lnTo>
                  <a:lnTo>
                    <a:pt x="1160607" y="332794"/>
                  </a:lnTo>
                  <a:lnTo>
                    <a:pt x="1213745" y="329172"/>
                  </a:lnTo>
                  <a:lnTo>
                    <a:pt x="1263264" y="323359"/>
                  </a:lnTo>
                  <a:lnTo>
                    <a:pt x="1309465" y="315538"/>
                  </a:lnTo>
                  <a:lnTo>
                    <a:pt x="1352649" y="305890"/>
                  </a:lnTo>
                  <a:lnTo>
                    <a:pt x="1393119" y="294599"/>
                  </a:lnTo>
                  <a:lnTo>
                    <a:pt x="1431175" y="281848"/>
                  </a:lnTo>
                  <a:lnTo>
                    <a:pt x="1467120" y="267818"/>
                  </a:lnTo>
                  <a:lnTo>
                    <a:pt x="1533883" y="236653"/>
                  </a:lnTo>
                  <a:lnTo>
                    <a:pt x="1595819" y="202567"/>
                  </a:lnTo>
                  <a:lnTo>
                    <a:pt x="1655342" y="167021"/>
                  </a:lnTo>
                  <a:lnTo>
                    <a:pt x="1684952" y="149156"/>
                  </a:lnTo>
                  <a:lnTo>
                    <a:pt x="1714865" y="131474"/>
                  </a:lnTo>
                  <a:lnTo>
                    <a:pt x="1776801" y="97388"/>
                  </a:lnTo>
                  <a:lnTo>
                    <a:pt x="1843563" y="66224"/>
                  </a:lnTo>
                  <a:lnTo>
                    <a:pt x="1879508" y="52194"/>
                  </a:lnTo>
                  <a:lnTo>
                    <a:pt x="1917565" y="39442"/>
                  </a:lnTo>
                  <a:lnTo>
                    <a:pt x="1958035" y="28151"/>
                  </a:lnTo>
                  <a:lnTo>
                    <a:pt x="2001219" y="18503"/>
                  </a:lnTo>
                  <a:lnTo>
                    <a:pt x="2047420" y="10682"/>
                  </a:lnTo>
                  <a:lnTo>
                    <a:pt x="2096938" y="4869"/>
                  </a:lnTo>
                  <a:lnTo>
                    <a:pt x="2150077" y="1247"/>
                  </a:lnTo>
                  <a:lnTo>
                    <a:pt x="2207136" y="0"/>
                  </a:lnTo>
                  <a:lnTo>
                    <a:pt x="2264198" y="1247"/>
                  </a:lnTo>
                  <a:lnTo>
                    <a:pt x="2317339" y="4869"/>
                  </a:lnTo>
                  <a:lnTo>
                    <a:pt x="2366859" y="10682"/>
                  </a:lnTo>
                  <a:lnTo>
                    <a:pt x="2413062" y="18503"/>
                  </a:lnTo>
                  <a:lnTo>
                    <a:pt x="2456248" y="28151"/>
                  </a:lnTo>
                  <a:lnTo>
                    <a:pt x="2496719" y="39442"/>
                  </a:lnTo>
                  <a:lnTo>
                    <a:pt x="2534777" y="52194"/>
                  </a:lnTo>
                  <a:lnTo>
                    <a:pt x="2570723" y="66224"/>
                  </a:lnTo>
                  <a:lnTo>
                    <a:pt x="2637488" y="97388"/>
                  </a:lnTo>
                  <a:lnTo>
                    <a:pt x="2699427" y="131474"/>
                  </a:lnTo>
                  <a:lnTo>
                    <a:pt x="2758952" y="167021"/>
                  </a:lnTo>
                  <a:lnTo>
                    <a:pt x="2788564" y="184885"/>
                  </a:lnTo>
                  <a:lnTo>
                    <a:pt x="2848994" y="219884"/>
                  </a:lnTo>
                  <a:lnTo>
                    <a:pt x="2913044" y="252692"/>
                  </a:lnTo>
                  <a:lnTo>
                    <a:pt x="2983127" y="281848"/>
                  </a:lnTo>
                  <a:lnTo>
                    <a:pt x="3021185" y="294599"/>
                  </a:lnTo>
                  <a:lnTo>
                    <a:pt x="3061656" y="305890"/>
                  </a:lnTo>
                  <a:lnTo>
                    <a:pt x="3104842" y="315538"/>
                  </a:lnTo>
                  <a:lnTo>
                    <a:pt x="3151045" y="323359"/>
                  </a:lnTo>
                  <a:lnTo>
                    <a:pt x="3200566" y="329172"/>
                  </a:lnTo>
                  <a:lnTo>
                    <a:pt x="3253706" y="332794"/>
                  </a:lnTo>
                  <a:lnTo>
                    <a:pt x="3310768" y="334042"/>
                  </a:lnTo>
                  <a:lnTo>
                    <a:pt x="3367831" y="332794"/>
                  </a:lnTo>
                  <a:lnTo>
                    <a:pt x="3420972" y="329172"/>
                  </a:lnTo>
                  <a:lnTo>
                    <a:pt x="3470494" y="323359"/>
                  </a:lnTo>
                  <a:lnTo>
                    <a:pt x="3516697" y="315538"/>
                  </a:lnTo>
                  <a:lnTo>
                    <a:pt x="3559884" y="305890"/>
                  </a:lnTo>
                  <a:lnTo>
                    <a:pt x="3600356" y="294599"/>
                  </a:lnTo>
                  <a:lnTo>
                    <a:pt x="3638415" y="281848"/>
                  </a:lnTo>
                  <a:lnTo>
                    <a:pt x="3674362" y="267818"/>
                  </a:lnTo>
                  <a:lnTo>
                    <a:pt x="3741129" y="236653"/>
                  </a:lnTo>
                  <a:lnTo>
                    <a:pt x="3803070" y="202567"/>
                  </a:lnTo>
                  <a:lnTo>
                    <a:pt x="3862598" y="167021"/>
                  </a:lnTo>
                  <a:lnTo>
                    <a:pt x="3892211" y="149156"/>
                  </a:lnTo>
                  <a:lnTo>
                    <a:pt x="3952645" y="114157"/>
                  </a:lnTo>
                  <a:lnTo>
                    <a:pt x="4016699" y="81349"/>
                  </a:lnTo>
                  <a:lnTo>
                    <a:pt x="4086787" y="52194"/>
                  </a:lnTo>
                  <a:lnTo>
                    <a:pt x="4124847" y="39442"/>
                  </a:lnTo>
                  <a:lnTo>
                    <a:pt x="4165321" y="28151"/>
                  </a:lnTo>
                  <a:lnTo>
                    <a:pt x="4208511" y="18503"/>
                  </a:lnTo>
                  <a:lnTo>
                    <a:pt x="4254717" y="10682"/>
                  </a:lnTo>
                  <a:lnTo>
                    <a:pt x="4304241" y="4869"/>
                  </a:lnTo>
                  <a:lnTo>
                    <a:pt x="4357385" y="1247"/>
                  </a:lnTo>
                  <a:lnTo>
                    <a:pt x="4414451" y="0"/>
                  </a:lnTo>
                  <a:lnTo>
                    <a:pt x="4471514" y="1247"/>
                  </a:lnTo>
                  <a:lnTo>
                    <a:pt x="4524656" y="4869"/>
                  </a:lnTo>
                  <a:lnTo>
                    <a:pt x="4574177" y="10682"/>
                  </a:lnTo>
                  <a:lnTo>
                    <a:pt x="4620381" y="18503"/>
                  </a:lnTo>
                  <a:lnTo>
                    <a:pt x="4663568" y="28151"/>
                  </a:lnTo>
                  <a:lnTo>
                    <a:pt x="4704040" y="39442"/>
                  </a:lnTo>
                  <a:lnTo>
                    <a:pt x="4742098" y="52194"/>
                  </a:lnTo>
                  <a:lnTo>
                    <a:pt x="4778045" y="66224"/>
                  </a:lnTo>
                  <a:lnTo>
                    <a:pt x="4844812" y="97388"/>
                  </a:lnTo>
                  <a:lnTo>
                    <a:pt x="4906751" y="131474"/>
                  </a:lnTo>
                  <a:lnTo>
                    <a:pt x="4966278" y="167021"/>
                  </a:lnTo>
                  <a:lnTo>
                    <a:pt x="4995890" y="184885"/>
                  </a:lnTo>
                  <a:lnTo>
                    <a:pt x="5056321" y="219884"/>
                  </a:lnTo>
                  <a:lnTo>
                    <a:pt x="5120373" y="252692"/>
                  </a:lnTo>
                  <a:lnTo>
                    <a:pt x="5190457" y="281848"/>
                  </a:lnTo>
                  <a:lnTo>
                    <a:pt x="5228516" y="294599"/>
                  </a:lnTo>
                  <a:lnTo>
                    <a:pt x="5268988" y="305890"/>
                  </a:lnTo>
                  <a:lnTo>
                    <a:pt x="5312174" y="315538"/>
                  </a:lnTo>
                  <a:lnTo>
                    <a:pt x="5358378" y="323359"/>
                  </a:lnTo>
                  <a:lnTo>
                    <a:pt x="5407899" y="329172"/>
                  </a:lnTo>
                  <a:lnTo>
                    <a:pt x="5461041" y="332794"/>
                  </a:lnTo>
                  <a:lnTo>
                    <a:pt x="551810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66968" y="1008826"/>
              <a:ext cx="0" cy="1267460"/>
            </a:xfrm>
            <a:custGeom>
              <a:avLst/>
              <a:gdLst/>
              <a:ahLst/>
              <a:cxnLst/>
              <a:rect l="l" t="t" r="r" b="b"/>
              <a:pathLst>
                <a:path h="1267460">
                  <a:moveTo>
                    <a:pt x="0" y="0"/>
                  </a:moveTo>
                  <a:lnTo>
                    <a:pt x="0" y="1266977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391948" y="809083"/>
            <a:ext cx="1048575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-5" dirty="0"/>
              <a:t>NAJWIĘKSZA</a:t>
            </a:r>
            <a:r>
              <a:rPr sz="5600" spc="-310" dirty="0"/>
              <a:t> </a:t>
            </a:r>
            <a:r>
              <a:rPr sz="5600" dirty="0"/>
              <a:t>UCZELNIA</a:t>
            </a:r>
            <a:r>
              <a:rPr sz="5600" spc="-305" dirty="0"/>
              <a:t> </a:t>
            </a:r>
            <a:r>
              <a:rPr sz="5600" dirty="0"/>
              <a:t>WYŻSZA</a:t>
            </a:r>
            <a:endParaRPr sz="5600"/>
          </a:p>
        </p:txBody>
      </p:sp>
      <p:sp>
        <p:nvSpPr>
          <p:cNvPr id="21" name="object 21"/>
          <p:cNvSpPr txBox="1"/>
          <p:nvPr/>
        </p:nvSpPr>
        <p:spPr>
          <a:xfrm>
            <a:off x="7391948" y="1907093"/>
            <a:ext cx="31978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2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30" dirty="0">
                <a:solidFill>
                  <a:srgbClr val="FFFFFF"/>
                </a:solidFill>
                <a:latin typeface="Trebuchet MS"/>
                <a:cs typeface="Trebuchet MS"/>
              </a:rPr>
              <a:t>północjej</a:t>
            </a:r>
            <a:r>
              <a:rPr sz="28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FFFFFF"/>
                </a:solidFill>
                <a:latin typeface="Trebuchet MS"/>
                <a:cs typeface="Trebuchet MS"/>
              </a:rPr>
              <a:t>Polsce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75918" y="4021878"/>
            <a:ext cx="4001135" cy="20821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0660" marR="5080" indent="-188595">
              <a:lnSpc>
                <a:spcPct val="100800"/>
              </a:lnSpc>
              <a:spcBef>
                <a:spcPts val="7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29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21 874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studentów,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rebuchet MS"/>
                <a:cs typeface="Trebuchet MS"/>
              </a:rPr>
              <a:t>doktorantów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słuchaczy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studiów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podyplomowych</a:t>
            </a:r>
            <a:endParaRPr sz="2600">
              <a:latin typeface="Trebuchet MS"/>
              <a:cs typeface="Trebuchet MS"/>
            </a:endParaRPr>
          </a:p>
          <a:p>
            <a:pPr marL="200660" marR="102870" indent="-188595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29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1 744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pracowników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naukowo-dydaktycznych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862948" y="4021877"/>
            <a:ext cx="2755265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930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11</a:t>
            </a:r>
            <a:r>
              <a:rPr sz="2800" b="1" spc="-6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wydziałów</a:t>
            </a:r>
            <a:endParaRPr sz="2600">
              <a:latin typeface="Trebuchet MS"/>
              <a:cs typeface="Trebuchet MS"/>
            </a:endParaRPr>
          </a:p>
          <a:p>
            <a:pPr marL="201295" marR="738505" indent="-18923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930" algn="l"/>
                <a:tab pos="77914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89	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kierunki 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studiów</a:t>
            </a:r>
            <a:endParaRPr sz="2600">
              <a:latin typeface="Trebuchet MS"/>
              <a:cs typeface="Trebuchet MS"/>
            </a:endParaRPr>
          </a:p>
          <a:p>
            <a:pPr marL="201295" indent="-189230"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930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212</a:t>
            </a:r>
            <a:r>
              <a:rPr sz="2800" b="1" spc="-21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specjalności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78833" y="7628554"/>
            <a:ext cx="8877300" cy="2132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1585" indent="-18923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522220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20</a:t>
            </a:r>
            <a:r>
              <a:rPr sz="2800" b="1" spc="-6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studiów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doktoranckich</a:t>
            </a:r>
            <a:endParaRPr sz="2600">
              <a:latin typeface="Trebuchet MS"/>
              <a:cs typeface="Trebuchet MS"/>
            </a:endParaRPr>
          </a:p>
          <a:p>
            <a:pPr marL="2644140" lvl="1" indent="-18923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64477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107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studia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Trebuchet MS"/>
                <a:cs typeface="Trebuchet MS"/>
              </a:rPr>
              <a:t>podyplomowe</a:t>
            </a:r>
            <a:endParaRPr sz="2600">
              <a:latin typeface="Trebuchet MS"/>
              <a:cs typeface="Trebuchet MS"/>
            </a:endParaRPr>
          </a:p>
          <a:p>
            <a:pPr marL="3202940" lvl="2" indent="-18923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320357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7</a:t>
            </a:r>
            <a:r>
              <a:rPr sz="2800" b="1" spc="-6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języków obcych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1295" algn="l"/>
              </a:tabLst>
            </a:pP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Ponad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24 000</a:t>
            </a:r>
            <a:r>
              <a:rPr sz="2800" b="1" spc="-5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umów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podpisanych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Trebuchet MS"/>
                <a:cs typeface="Trebuchet MS"/>
              </a:rPr>
              <a:t>firmami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instytucjami</a:t>
            </a:r>
            <a:endParaRPr sz="2600">
              <a:latin typeface="Trebuchet MS"/>
              <a:cs typeface="Trebuchet MS"/>
            </a:endParaRPr>
          </a:p>
          <a:p>
            <a:pPr marL="3154680">
              <a:lnSpc>
                <a:spcPct val="100000"/>
              </a:lnSpc>
              <a:spcBef>
                <a:spcPts val="5"/>
              </a:spcBef>
            </a:pP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na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praktyki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staże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96871" y="3267766"/>
            <a:ext cx="6477000" cy="4281170"/>
          </a:xfrm>
          <a:custGeom>
            <a:avLst/>
            <a:gdLst/>
            <a:ahLst/>
            <a:cxnLst/>
            <a:rect l="l" t="t" r="r" b="b"/>
            <a:pathLst>
              <a:path w="6477000" h="4281170">
                <a:moveTo>
                  <a:pt x="630580" y="171221"/>
                </a:moveTo>
                <a:lnTo>
                  <a:pt x="627799" y="169672"/>
                </a:lnTo>
                <a:lnTo>
                  <a:pt x="609434" y="159448"/>
                </a:lnTo>
                <a:lnTo>
                  <a:pt x="609434" y="197967"/>
                </a:lnTo>
                <a:lnTo>
                  <a:pt x="609434" y="226250"/>
                </a:lnTo>
                <a:lnTo>
                  <a:pt x="551408" y="226250"/>
                </a:lnTo>
                <a:lnTo>
                  <a:pt x="551408" y="254508"/>
                </a:lnTo>
                <a:lnTo>
                  <a:pt x="551408" y="509041"/>
                </a:lnTo>
                <a:lnTo>
                  <a:pt x="493356" y="509041"/>
                </a:lnTo>
                <a:lnTo>
                  <a:pt x="493356" y="254508"/>
                </a:lnTo>
                <a:lnTo>
                  <a:pt x="551408" y="254508"/>
                </a:lnTo>
                <a:lnTo>
                  <a:pt x="551408" y="226250"/>
                </a:lnTo>
                <a:lnTo>
                  <a:pt x="464337" y="226250"/>
                </a:lnTo>
                <a:lnTo>
                  <a:pt x="464337" y="254508"/>
                </a:lnTo>
                <a:lnTo>
                  <a:pt x="464337" y="509041"/>
                </a:lnTo>
                <a:lnTo>
                  <a:pt x="406273" y="509041"/>
                </a:lnTo>
                <a:lnTo>
                  <a:pt x="406273" y="254508"/>
                </a:lnTo>
                <a:lnTo>
                  <a:pt x="464337" y="254508"/>
                </a:lnTo>
                <a:lnTo>
                  <a:pt x="464337" y="226250"/>
                </a:lnTo>
                <a:lnTo>
                  <a:pt x="377278" y="226250"/>
                </a:lnTo>
                <a:lnTo>
                  <a:pt x="377278" y="254508"/>
                </a:lnTo>
                <a:lnTo>
                  <a:pt x="377278" y="509041"/>
                </a:lnTo>
                <a:lnTo>
                  <a:pt x="261175" y="509041"/>
                </a:lnTo>
                <a:lnTo>
                  <a:pt x="261175" y="254508"/>
                </a:lnTo>
                <a:lnTo>
                  <a:pt x="377278" y="254508"/>
                </a:lnTo>
                <a:lnTo>
                  <a:pt x="377278" y="226250"/>
                </a:lnTo>
                <a:lnTo>
                  <a:pt x="232181" y="226250"/>
                </a:lnTo>
                <a:lnTo>
                  <a:pt x="232181" y="254508"/>
                </a:lnTo>
                <a:lnTo>
                  <a:pt x="232181" y="509041"/>
                </a:lnTo>
                <a:lnTo>
                  <a:pt x="174129" y="509041"/>
                </a:lnTo>
                <a:lnTo>
                  <a:pt x="174129" y="254508"/>
                </a:lnTo>
                <a:lnTo>
                  <a:pt x="232181" y="254508"/>
                </a:lnTo>
                <a:lnTo>
                  <a:pt x="232181" y="226250"/>
                </a:lnTo>
                <a:lnTo>
                  <a:pt x="145097" y="226250"/>
                </a:lnTo>
                <a:lnTo>
                  <a:pt x="145097" y="254508"/>
                </a:lnTo>
                <a:lnTo>
                  <a:pt x="145097" y="509041"/>
                </a:lnTo>
                <a:lnTo>
                  <a:pt x="87045" y="509041"/>
                </a:lnTo>
                <a:lnTo>
                  <a:pt x="87045" y="254508"/>
                </a:lnTo>
                <a:lnTo>
                  <a:pt x="145097" y="254508"/>
                </a:lnTo>
                <a:lnTo>
                  <a:pt x="145097" y="226250"/>
                </a:lnTo>
                <a:lnTo>
                  <a:pt x="29032" y="226250"/>
                </a:lnTo>
                <a:lnTo>
                  <a:pt x="29032" y="197967"/>
                </a:lnTo>
                <a:lnTo>
                  <a:pt x="609434" y="197967"/>
                </a:lnTo>
                <a:lnTo>
                  <a:pt x="609434" y="159448"/>
                </a:lnTo>
                <a:lnTo>
                  <a:pt x="569328" y="137121"/>
                </a:lnTo>
                <a:lnTo>
                  <a:pt x="569328" y="169672"/>
                </a:lnTo>
                <a:lnTo>
                  <a:pt x="69138" y="169672"/>
                </a:lnTo>
                <a:lnTo>
                  <a:pt x="319227" y="30416"/>
                </a:lnTo>
                <a:lnTo>
                  <a:pt x="569328" y="169672"/>
                </a:lnTo>
                <a:lnTo>
                  <a:pt x="569328" y="137121"/>
                </a:lnTo>
                <a:lnTo>
                  <a:pt x="377698" y="30416"/>
                </a:lnTo>
                <a:lnTo>
                  <a:pt x="326809" y="2070"/>
                </a:lnTo>
                <a:lnTo>
                  <a:pt x="326440" y="1866"/>
                </a:lnTo>
                <a:lnTo>
                  <a:pt x="326326" y="2070"/>
                </a:lnTo>
                <a:lnTo>
                  <a:pt x="324192" y="863"/>
                </a:lnTo>
                <a:lnTo>
                  <a:pt x="321856" y="0"/>
                </a:lnTo>
                <a:lnTo>
                  <a:pt x="316598" y="0"/>
                </a:lnTo>
                <a:lnTo>
                  <a:pt x="314261" y="863"/>
                </a:lnTo>
                <a:lnTo>
                  <a:pt x="312140" y="2070"/>
                </a:lnTo>
                <a:lnTo>
                  <a:pt x="312013" y="1866"/>
                </a:lnTo>
                <a:lnTo>
                  <a:pt x="7302" y="171551"/>
                </a:lnTo>
                <a:lnTo>
                  <a:pt x="7416" y="171754"/>
                </a:lnTo>
                <a:lnTo>
                  <a:pt x="3073" y="174167"/>
                </a:lnTo>
                <a:lnTo>
                  <a:pt x="0" y="178574"/>
                </a:lnTo>
                <a:lnTo>
                  <a:pt x="0" y="248196"/>
                </a:lnTo>
                <a:lnTo>
                  <a:pt x="6502" y="254508"/>
                </a:lnTo>
                <a:lnTo>
                  <a:pt x="58051" y="254508"/>
                </a:lnTo>
                <a:lnTo>
                  <a:pt x="58051" y="509041"/>
                </a:lnTo>
                <a:lnTo>
                  <a:pt x="37122" y="509041"/>
                </a:lnTo>
                <a:lnTo>
                  <a:pt x="31864" y="513156"/>
                </a:lnTo>
                <a:lnTo>
                  <a:pt x="29946" y="518744"/>
                </a:lnTo>
                <a:lnTo>
                  <a:pt x="29768" y="518718"/>
                </a:lnTo>
                <a:lnTo>
                  <a:pt x="736" y="603542"/>
                </a:lnTo>
                <a:lnTo>
                  <a:pt x="914" y="603580"/>
                </a:lnTo>
                <a:lnTo>
                  <a:pt x="419" y="605015"/>
                </a:lnTo>
                <a:lnTo>
                  <a:pt x="0" y="606450"/>
                </a:lnTo>
                <a:lnTo>
                  <a:pt x="0" y="615848"/>
                </a:lnTo>
                <a:lnTo>
                  <a:pt x="3175" y="618921"/>
                </a:lnTo>
                <a:lnTo>
                  <a:pt x="630580" y="618921"/>
                </a:lnTo>
                <a:lnTo>
                  <a:pt x="630580" y="593864"/>
                </a:lnTo>
                <a:lnTo>
                  <a:pt x="630580" y="582663"/>
                </a:lnTo>
                <a:lnTo>
                  <a:pt x="615061" y="537324"/>
                </a:lnTo>
                <a:lnTo>
                  <a:pt x="608698" y="518744"/>
                </a:lnTo>
                <a:lnTo>
                  <a:pt x="608520" y="518744"/>
                </a:lnTo>
                <a:lnTo>
                  <a:pt x="606590" y="513156"/>
                </a:lnTo>
                <a:lnTo>
                  <a:pt x="603821" y="510997"/>
                </a:lnTo>
                <a:lnTo>
                  <a:pt x="603821" y="593864"/>
                </a:lnTo>
                <a:lnTo>
                  <a:pt x="34645" y="593864"/>
                </a:lnTo>
                <a:lnTo>
                  <a:pt x="54000" y="537324"/>
                </a:lnTo>
                <a:lnTo>
                  <a:pt x="584454" y="537324"/>
                </a:lnTo>
                <a:lnTo>
                  <a:pt x="603821" y="593864"/>
                </a:lnTo>
                <a:lnTo>
                  <a:pt x="603821" y="510997"/>
                </a:lnTo>
                <a:lnTo>
                  <a:pt x="601332" y="509041"/>
                </a:lnTo>
                <a:lnTo>
                  <a:pt x="580402" y="509041"/>
                </a:lnTo>
                <a:lnTo>
                  <a:pt x="580402" y="254508"/>
                </a:lnTo>
                <a:lnTo>
                  <a:pt x="630580" y="254508"/>
                </a:lnTo>
                <a:lnTo>
                  <a:pt x="630580" y="226250"/>
                </a:lnTo>
                <a:lnTo>
                  <a:pt x="630580" y="197967"/>
                </a:lnTo>
                <a:lnTo>
                  <a:pt x="630580" y="171221"/>
                </a:lnTo>
                <a:close/>
              </a:path>
              <a:path w="6477000" h="4281170">
                <a:moveTo>
                  <a:pt x="4639170" y="3721531"/>
                </a:moveTo>
                <a:lnTo>
                  <a:pt x="4638256" y="3716959"/>
                </a:lnTo>
                <a:lnTo>
                  <a:pt x="4618342" y="3687457"/>
                </a:lnTo>
                <a:lnTo>
                  <a:pt x="4618342" y="3762095"/>
                </a:lnTo>
                <a:lnTo>
                  <a:pt x="4616577" y="3779634"/>
                </a:lnTo>
                <a:lnTo>
                  <a:pt x="4611497" y="3795953"/>
                </a:lnTo>
                <a:lnTo>
                  <a:pt x="4603458" y="3810736"/>
                </a:lnTo>
                <a:lnTo>
                  <a:pt x="4592828" y="3823601"/>
                </a:lnTo>
                <a:lnTo>
                  <a:pt x="4559566" y="3856850"/>
                </a:lnTo>
                <a:lnTo>
                  <a:pt x="4539018" y="3836327"/>
                </a:lnTo>
                <a:lnTo>
                  <a:pt x="4539018" y="3877348"/>
                </a:lnTo>
                <a:lnTo>
                  <a:pt x="4226509" y="4189514"/>
                </a:lnTo>
                <a:lnTo>
                  <a:pt x="4226509" y="4095496"/>
                </a:lnTo>
                <a:lnTo>
                  <a:pt x="4226509" y="4073004"/>
                </a:lnTo>
                <a:lnTo>
                  <a:pt x="4220007" y="4066502"/>
                </a:lnTo>
                <a:lnTo>
                  <a:pt x="4197477" y="4066502"/>
                </a:lnTo>
                <a:lnTo>
                  <a:pt x="4197477" y="4095496"/>
                </a:lnTo>
                <a:lnTo>
                  <a:pt x="4197477" y="4208411"/>
                </a:lnTo>
                <a:lnTo>
                  <a:pt x="4095877" y="4232122"/>
                </a:lnTo>
                <a:lnTo>
                  <a:pt x="4095877" y="4196981"/>
                </a:lnTo>
                <a:lnTo>
                  <a:pt x="4060698" y="4196981"/>
                </a:lnTo>
                <a:lnTo>
                  <a:pt x="4084434" y="4095496"/>
                </a:lnTo>
                <a:lnTo>
                  <a:pt x="4197477" y="4095496"/>
                </a:lnTo>
                <a:lnTo>
                  <a:pt x="4197477" y="4066502"/>
                </a:lnTo>
                <a:lnTo>
                  <a:pt x="4103357" y="4066502"/>
                </a:lnTo>
                <a:lnTo>
                  <a:pt x="4415891" y="3754361"/>
                </a:lnTo>
                <a:lnTo>
                  <a:pt x="4539018" y="3877348"/>
                </a:lnTo>
                <a:lnTo>
                  <a:pt x="4539018" y="3836327"/>
                </a:lnTo>
                <a:lnTo>
                  <a:pt x="4456976" y="3754361"/>
                </a:lnTo>
                <a:lnTo>
                  <a:pt x="4436440" y="3733838"/>
                </a:lnTo>
                <a:lnTo>
                  <a:pt x="4469701" y="3700615"/>
                </a:lnTo>
                <a:lnTo>
                  <a:pt x="4483976" y="3685883"/>
                </a:lnTo>
                <a:lnTo>
                  <a:pt x="4495152" y="3678313"/>
                </a:lnTo>
                <a:lnTo>
                  <a:pt x="4508995" y="3675532"/>
                </a:lnTo>
                <a:lnTo>
                  <a:pt x="4531284" y="3675138"/>
                </a:lnTo>
                <a:lnTo>
                  <a:pt x="4565167" y="3681958"/>
                </a:lnTo>
                <a:lnTo>
                  <a:pt x="4592853" y="3700602"/>
                </a:lnTo>
                <a:lnTo>
                  <a:pt x="4611497" y="3728237"/>
                </a:lnTo>
                <a:lnTo>
                  <a:pt x="4618342" y="3762095"/>
                </a:lnTo>
                <a:lnTo>
                  <a:pt x="4618342" y="3687457"/>
                </a:lnTo>
                <a:lnTo>
                  <a:pt x="4613389" y="3680117"/>
                </a:lnTo>
                <a:lnTo>
                  <a:pt x="4605998" y="3675138"/>
                </a:lnTo>
                <a:lnTo>
                  <a:pt x="4576470" y="3655250"/>
                </a:lnTo>
                <a:lnTo>
                  <a:pt x="4531284" y="3646132"/>
                </a:lnTo>
                <a:lnTo>
                  <a:pt x="4507865" y="3648494"/>
                </a:lnTo>
                <a:lnTo>
                  <a:pt x="4486072" y="3655250"/>
                </a:lnTo>
                <a:lnTo>
                  <a:pt x="4466348" y="3665944"/>
                </a:lnTo>
                <a:lnTo>
                  <a:pt x="4449216" y="3680091"/>
                </a:lnTo>
                <a:lnTo>
                  <a:pt x="4057319" y="4071493"/>
                </a:lnTo>
                <a:lnTo>
                  <a:pt x="4009466" y="4281094"/>
                </a:lnTo>
                <a:lnTo>
                  <a:pt x="4021315" y="4281094"/>
                </a:lnTo>
                <a:lnTo>
                  <a:pt x="4221518" y="4235488"/>
                </a:lnTo>
                <a:lnTo>
                  <a:pt x="4224883" y="4232122"/>
                </a:lnTo>
                <a:lnTo>
                  <a:pt x="4267543" y="4189514"/>
                </a:lnTo>
                <a:lnTo>
                  <a:pt x="4600575" y="3856850"/>
                </a:lnTo>
                <a:lnTo>
                  <a:pt x="4613351" y="3844099"/>
                </a:lnTo>
                <a:lnTo>
                  <a:pt x="4627524" y="3826941"/>
                </a:lnTo>
                <a:lnTo>
                  <a:pt x="4638243" y="3807244"/>
                </a:lnTo>
                <a:lnTo>
                  <a:pt x="4639170" y="3804247"/>
                </a:lnTo>
                <a:lnTo>
                  <a:pt x="4639170" y="3721531"/>
                </a:lnTo>
                <a:close/>
              </a:path>
              <a:path w="6477000" h="4281170">
                <a:moveTo>
                  <a:pt x="6476835" y="160286"/>
                </a:moveTo>
                <a:lnTo>
                  <a:pt x="6456731" y="138391"/>
                </a:lnTo>
                <a:lnTo>
                  <a:pt x="6456731" y="182778"/>
                </a:lnTo>
                <a:lnTo>
                  <a:pt x="6456731" y="210502"/>
                </a:lnTo>
                <a:lnTo>
                  <a:pt x="6456731" y="571169"/>
                </a:lnTo>
                <a:lnTo>
                  <a:pt x="6454534" y="581964"/>
                </a:lnTo>
                <a:lnTo>
                  <a:pt x="6448526" y="590778"/>
                </a:lnTo>
                <a:lnTo>
                  <a:pt x="6439624" y="596722"/>
                </a:lnTo>
                <a:lnTo>
                  <a:pt x="6428727" y="598893"/>
                </a:lnTo>
                <a:lnTo>
                  <a:pt x="6036615" y="598893"/>
                </a:lnTo>
                <a:lnTo>
                  <a:pt x="6025731" y="596722"/>
                </a:lnTo>
                <a:lnTo>
                  <a:pt x="6016828" y="590778"/>
                </a:lnTo>
                <a:lnTo>
                  <a:pt x="6010821" y="581964"/>
                </a:lnTo>
                <a:lnTo>
                  <a:pt x="6008611" y="571169"/>
                </a:lnTo>
                <a:lnTo>
                  <a:pt x="6008611" y="71818"/>
                </a:lnTo>
                <a:lnTo>
                  <a:pt x="6010821" y="61023"/>
                </a:lnTo>
                <a:lnTo>
                  <a:pt x="6016828" y="52197"/>
                </a:lnTo>
                <a:lnTo>
                  <a:pt x="6025731" y="46253"/>
                </a:lnTo>
                <a:lnTo>
                  <a:pt x="6036615" y="44069"/>
                </a:lnTo>
                <a:lnTo>
                  <a:pt x="6288684" y="44069"/>
                </a:lnTo>
                <a:lnTo>
                  <a:pt x="6288684" y="182778"/>
                </a:lnTo>
                <a:lnTo>
                  <a:pt x="6290894" y="193573"/>
                </a:lnTo>
                <a:lnTo>
                  <a:pt x="6296901" y="202387"/>
                </a:lnTo>
                <a:lnTo>
                  <a:pt x="6305804" y="208318"/>
                </a:lnTo>
                <a:lnTo>
                  <a:pt x="6316700" y="210502"/>
                </a:lnTo>
                <a:lnTo>
                  <a:pt x="6456731" y="210502"/>
                </a:lnTo>
                <a:lnTo>
                  <a:pt x="6456731" y="182778"/>
                </a:lnTo>
                <a:lnTo>
                  <a:pt x="6316700" y="182778"/>
                </a:lnTo>
                <a:lnTo>
                  <a:pt x="6316700" y="44069"/>
                </a:lnTo>
                <a:lnTo>
                  <a:pt x="6330696" y="44069"/>
                </a:lnTo>
                <a:lnTo>
                  <a:pt x="6456731" y="182778"/>
                </a:lnTo>
                <a:lnTo>
                  <a:pt x="6456731" y="138391"/>
                </a:lnTo>
                <a:lnTo>
                  <a:pt x="6370167" y="44069"/>
                </a:lnTo>
                <a:lnTo>
                  <a:pt x="6344704" y="16319"/>
                </a:lnTo>
                <a:lnTo>
                  <a:pt x="6036615" y="16319"/>
                </a:lnTo>
                <a:lnTo>
                  <a:pt x="6014821" y="20675"/>
                </a:lnTo>
                <a:lnTo>
                  <a:pt x="5997016" y="32562"/>
                </a:lnTo>
                <a:lnTo>
                  <a:pt x="5985014" y="50203"/>
                </a:lnTo>
                <a:lnTo>
                  <a:pt x="5980608" y="71818"/>
                </a:lnTo>
                <a:lnTo>
                  <a:pt x="5980608" y="571169"/>
                </a:lnTo>
                <a:lnTo>
                  <a:pt x="5985014" y="592772"/>
                </a:lnTo>
                <a:lnTo>
                  <a:pt x="5997016" y="610412"/>
                </a:lnTo>
                <a:lnTo>
                  <a:pt x="6009767" y="618921"/>
                </a:lnTo>
                <a:lnTo>
                  <a:pt x="6455588" y="618921"/>
                </a:lnTo>
                <a:lnTo>
                  <a:pt x="6468338" y="610412"/>
                </a:lnTo>
                <a:lnTo>
                  <a:pt x="6476174" y="598893"/>
                </a:lnTo>
                <a:lnTo>
                  <a:pt x="6476835" y="597916"/>
                </a:lnTo>
                <a:lnTo>
                  <a:pt x="6476835" y="182778"/>
                </a:lnTo>
                <a:lnTo>
                  <a:pt x="6476835" y="160286"/>
                </a:lnTo>
                <a:close/>
              </a:path>
            </a:pathLst>
          </a:custGeom>
          <a:solidFill>
            <a:srgbClr val="000000">
              <a:alpha val="6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1039495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25" dirty="0"/>
              <a:t>Mobilność</a:t>
            </a:r>
            <a:r>
              <a:rPr sz="6600" spc="-40" dirty="0"/>
              <a:t> </a:t>
            </a:r>
            <a:r>
              <a:rPr sz="6600" spc="-245" dirty="0"/>
              <a:t>międzynarodowa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46585" y="3064960"/>
            <a:ext cx="7621905" cy="3363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20" dirty="0">
                <a:solidFill>
                  <a:srgbClr val="FCB527"/>
                </a:solidFill>
                <a:latin typeface="Trebuchet MS"/>
                <a:cs typeface="Trebuchet MS"/>
              </a:rPr>
              <a:t>Umowy</a:t>
            </a:r>
            <a:r>
              <a:rPr sz="2800" b="1" spc="-3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110" dirty="0">
                <a:solidFill>
                  <a:srgbClr val="FCB527"/>
                </a:solidFill>
                <a:latin typeface="Trebuchet MS"/>
                <a:cs typeface="Trebuchet MS"/>
              </a:rPr>
              <a:t>międzynarodowe</a:t>
            </a:r>
            <a:endParaRPr sz="2800">
              <a:latin typeface="Trebuchet MS"/>
              <a:cs typeface="Trebuchet MS"/>
            </a:endParaRPr>
          </a:p>
          <a:p>
            <a:pPr marL="200660" marR="1127760" indent="-188595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29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711</a:t>
            </a:r>
            <a:r>
              <a:rPr sz="2800" b="1" spc="-6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umów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ramach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Erasmus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uczelniami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33</a:t>
            </a:r>
            <a:r>
              <a:rPr sz="2800" b="1" spc="-5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75" dirty="0">
                <a:solidFill>
                  <a:srgbClr val="FFFFFF"/>
                </a:solidFill>
                <a:latin typeface="Trebuchet MS"/>
                <a:cs typeface="Trebuchet MS"/>
              </a:rPr>
              <a:t>krajów</a:t>
            </a:r>
            <a:endParaRPr sz="2600">
              <a:latin typeface="Trebuchet MS"/>
              <a:cs typeface="Trebuchet MS"/>
            </a:endParaRPr>
          </a:p>
          <a:p>
            <a:pPr marL="200660" marR="1317625" indent="-188595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92857"/>
              <a:buFont typeface="Trebuchet MS"/>
              <a:buChar char="•"/>
              <a:tabLst>
                <a:tab pos="201295" algn="l"/>
              </a:tabLst>
            </a:pP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191</a:t>
            </a:r>
            <a:r>
              <a:rPr sz="2800" b="1" spc="-5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umów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dwustronnych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instytucjami </a:t>
            </a:r>
            <a:r>
              <a:rPr sz="2600" spc="-7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międzynarodowymi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800" b="1" spc="10" dirty="0">
                <a:solidFill>
                  <a:srgbClr val="FCB527"/>
                </a:solidFill>
                <a:latin typeface="Trebuchet MS"/>
                <a:cs typeface="Trebuchet MS"/>
              </a:rPr>
              <a:t>Mobilność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120" dirty="0">
                <a:solidFill>
                  <a:srgbClr val="FCB527"/>
                </a:solidFill>
                <a:latin typeface="Trebuchet MS"/>
                <a:cs typeface="Trebuchet MS"/>
              </a:rPr>
              <a:t>w</a:t>
            </a:r>
            <a:r>
              <a:rPr sz="2800" b="1" spc="-1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70" dirty="0">
                <a:solidFill>
                  <a:srgbClr val="FCB527"/>
                </a:solidFill>
                <a:latin typeface="Trebuchet MS"/>
                <a:cs typeface="Trebuchet MS"/>
              </a:rPr>
              <a:t>ramach</a:t>
            </a:r>
            <a:r>
              <a:rPr sz="2800" b="1" spc="-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FCB527"/>
                </a:solidFill>
                <a:latin typeface="Trebuchet MS"/>
                <a:cs typeface="Trebuchet MS"/>
              </a:rPr>
              <a:t>programu</a:t>
            </a:r>
            <a:r>
              <a:rPr sz="2800" b="1" spc="-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50" dirty="0">
                <a:solidFill>
                  <a:srgbClr val="FCB527"/>
                </a:solidFill>
                <a:latin typeface="Trebuchet MS"/>
                <a:cs typeface="Trebuchet MS"/>
              </a:rPr>
              <a:t>Erasmus</a:t>
            </a:r>
            <a:endParaRPr sz="2800">
              <a:latin typeface="Trebuchet MS"/>
              <a:cs typeface="Trebuchet MS"/>
            </a:endParaRPr>
          </a:p>
          <a:p>
            <a:pPr marL="200660" marR="5080" indent="-188595">
              <a:lnSpc>
                <a:spcPts val="3170"/>
              </a:lnSpc>
              <a:spcBef>
                <a:spcPts val="60"/>
              </a:spcBef>
              <a:buChar char="•"/>
              <a:tabLst>
                <a:tab pos="201295" algn="l"/>
              </a:tabLst>
            </a:pP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Rosnąca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liczba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Trebuchet MS"/>
                <a:cs typeface="Trebuchet MS"/>
              </a:rPr>
              <a:t>przyjeżdżających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wyjeżdżających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studentów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Erasmusa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9329" y="3742288"/>
            <a:ext cx="16467455" cy="6067425"/>
            <a:chOff x="2159329" y="3742288"/>
            <a:chExt cx="16467455" cy="60674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9943" y="3742288"/>
              <a:ext cx="8176599" cy="53676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329" y="6470649"/>
              <a:ext cx="6688568" cy="333903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78720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135" dirty="0"/>
              <a:t>Studenci</a:t>
            </a:r>
            <a:r>
              <a:rPr sz="6600" spc="-75" dirty="0"/>
              <a:t> </a:t>
            </a:r>
            <a:r>
              <a:rPr sz="6600" spc="-110" dirty="0"/>
              <a:t>zagraniczni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46491" y="3064960"/>
            <a:ext cx="7789545" cy="451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188595">
              <a:lnSpc>
                <a:spcPct val="100000"/>
              </a:lnSpc>
              <a:spcBef>
                <a:spcPts val="100"/>
              </a:spcBef>
              <a:buChar char="•"/>
              <a:tabLst>
                <a:tab pos="201295" algn="l"/>
              </a:tabLst>
            </a:pP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Studenci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międzynarodowi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67</a:t>
            </a:r>
            <a:r>
              <a:rPr sz="2800" b="1" spc="-6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75" dirty="0">
                <a:solidFill>
                  <a:srgbClr val="FFFFFF"/>
                </a:solidFill>
                <a:latin typeface="Trebuchet MS"/>
                <a:cs typeface="Trebuchet MS"/>
              </a:rPr>
              <a:t>krajów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55" dirty="0">
                <a:solidFill>
                  <a:srgbClr val="FCB527"/>
                </a:solidFill>
                <a:latin typeface="Trebuchet MS"/>
                <a:cs typeface="Trebuchet MS"/>
              </a:rPr>
              <a:t>studenci</a:t>
            </a:r>
            <a:r>
              <a:rPr sz="2800" b="1" spc="-2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10" dirty="0">
                <a:solidFill>
                  <a:srgbClr val="FCB527"/>
                </a:solidFill>
                <a:latin typeface="Trebuchet MS"/>
                <a:cs typeface="Trebuchet MS"/>
              </a:rPr>
              <a:t>stacjonarni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spc="85" dirty="0">
                <a:solidFill>
                  <a:srgbClr val="FFFFFF"/>
                </a:solidFill>
                <a:latin typeface="Trebuchet MS"/>
                <a:cs typeface="Trebuchet MS"/>
              </a:rPr>
              <a:t>głównie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Białorusi,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Ukrainy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Rosji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b="1" spc="-55" dirty="0">
                <a:solidFill>
                  <a:srgbClr val="FCB527"/>
                </a:solidFill>
                <a:latin typeface="Trebuchet MS"/>
                <a:cs typeface="Trebuchet MS"/>
              </a:rPr>
              <a:t>studenci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180" dirty="0">
                <a:solidFill>
                  <a:srgbClr val="FCB527"/>
                </a:solidFill>
                <a:latin typeface="Trebuchet MS"/>
                <a:cs typeface="Trebuchet MS"/>
              </a:rPr>
              <a:t>z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135" dirty="0">
                <a:solidFill>
                  <a:srgbClr val="FCB527"/>
                </a:solidFill>
                <a:latin typeface="Trebuchet MS"/>
                <a:cs typeface="Trebuchet MS"/>
              </a:rPr>
              <a:t>wymiany</a:t>
            </a:r>
            <a:r>
              <a:rPr sz="2600" spc="-135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spc="85" dirty="0">
                <a:solidFill>
                  <a:srgbClr val="FFFFFF"/>
                </a:solidFill>
                <a:latin typeface="Trebuchet MS"/>
                <a:cs typeface="Trebuchet MS"/>
              </a:rPr>
              <a:t>głównie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Trebuchet MS"/>
                <a:cs typeface="Trebuchet MS"/>
              </a:rPr>
              <a:t>Hiszpanii,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30" dirty="0">
                <a:solidFill>
                  <a:srgbClr val="FFFFFF"/>
                </a:solidFill>
                <a:latin typeface="Trebuchet MS"/>
                <a:cs typeface="Trebuchet MS"/>
              </a:rPr>
              <a:t>Niemiec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FFFFFF"/>
                </a:solidFill>
                <a:latin typeface="Trebuchet MS"/>
                <a:cs typeface="Trebuchet MS"/>
              </a:rPr>
              <a:t>Włoch</a:t>
            </a:r>
            <a:endParaRPr sz="2600">
              <a:latin typeface="Trebuchet MS"/>
              <a:cs typeface="Trebuchet MS"/>
            </a:endParaRPr>
          </a:p>
          <a:p>
            <a:pPr marL="200660" marR="5080" indent="-188595">
              <a:lnSpc>
                <a:spcPct val="101499"/>
              </a:lnSpc>
              <a:buChar char="•"/>
              <a:tabLst>
                <a:tab pos="201295" algn="l"/>
              </a:tabLst>
            </a:pPr>
            <a:r>
              <a:rPr sz="2600" spc="95" dirty="0">
                <a:solidFill>
                  <a:srgbClr val="FFFFFF"/>
                </a:solidFill>
                <a:latin typeface="Trebuchet MS"/>
                <a:cs typeface="Trebuchet MS"/>
              </a:rPr>
              <a:t>International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Business </a:t>
            </a: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Master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-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najpopularniejszy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kierunek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studiów </a:t>
            </a:r>
            <a:r>
              <a:rPr sz="2600" spc="95" dirty="0">
                <a:solidFill>
                  <a:srgbClr val="FFFFFF"/>
                </a:solidFill>
                <a:latin typeface="Trebuchet MS"/>
                <a:cs typeface="Trebuchet MS"/>
              </a:rPr>
              <a:t>wśród 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studentów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międzynarodowych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2600" i="1" spc="10" dirty="0">
                <a:solidFill>
                  <a:srgbClr val="FFFFFF"/>
                </a:solidFill>
                <a:latin typeface="Trebuchet MS"/>
                <a:cs typeface="Trebuchet MS"/>
              </a:rPr>
              <a:t>66% </a:t>
            </a:r>
            <a:r>
              <a:rPr sz="2600" i="1" spc="20" dirty="0">
                <a:solidFill>
                  <a:srgbClr val="FFFFFF"/>
                </a:solidFill>
                <a:latin typeface="Trebuchet MS"/>
                <a:cs typeface="Trebuchet MS"/>
              </a:rPr>
              <a:t>studentów </a:t>
            </a:r>
            <a:r>
              <a:rPr sz="2600" i="1" spc="114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2600" i="1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i="1" spc="-10" dirty="0">
                <a:solidFill>
                  <a:srgbClr val="FFFFFF"/>
                </a:solidFill>
                <a:latin typeface="Trebuchet MS"/>
                <a:cs typeface="Trebuchet MS"/>
              </a:rPr>
              <a:t>obcokrajowcy,</a:t>
            </a:r>
            <a:r>
              <a:rPr sz="2600" i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i="1" spc="-30" dirty="0">
                <a:solidFill>
                  <a:srgbClr val="FFFFFF"/>
                </a:solidFill>
                <a:latin typeface="Trebuchet MS"/>
                <a:cs typeface="Trebuchet MS"/>
              </a:rPr>
              <a:t>pochodzący</a:t>
            </a:r>
            <a:r>
              <a:rPr sz="2600" i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i="1" spc="-35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i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i="1" spc="15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2600" i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i="1" spc="15" dirty="0">
                <a:solidFill>
                  <a:srgbClr val="FFFFFF"/>
                </a:solidFill>
                <a:latin typeface="Trebuchet MS"/>
                <a:cs typeface="Trebuchet MS"/>
              </a:rPr>
              <a:t>krajów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).</a:t>
            </a:r>
            <a:endParaRPr sz="2600">
              <a:latin typeface="Trebuchet MS"/>
              <a:cs typeface="Trebuchet MS"/>
            </a:endParaRPr>
          </a:p>
          <a:p>
            <a:pPr marL="200660" marR="859790" indent="-188595">
              <a:lnSpc>
                <a:spcPct val="101499"/>
              </a:lnSpc>
              <a:buChar char="•"/>
              <a:tabLst>
                <a:tab pos="201295" algn="l"/>
              </a:tabLst>
            </a:pPr>
            <a:r>
              <a:rPr sz="2600" spc="75" dirty="0">
                <a:solidFill>
                  <a:srgbClr val="FFFFFF"/>
                </a:solidFill>
                <a:latin typeface="Trebuchet MS"/>
                <a:cs typeface="Trebuchet MS"/>
              </a:rPr>
              <a:t>2-letni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Trebuchet MS"/>
                <a:cs typeface="Trebuchet MS"/>
              </a:rPr>
              <a:t>kurs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języka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polskiego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Trebuchet MS"/>
                <a:cs typeface="Trebuchet MS"/>
              </a:rPr>
              <a:t>dla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studentów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Chin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31714" y="2450187"/>
            <a:ext cx="6689090" cy="7098665"/>
            <a:chOff x="11131714" y="2450187"/>
            <a:chExt cx="6689090" cy="70986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1714" y="2450187"/>
              <a:ext cx="6688568" cy="3339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31714" y="6209234"/>
              <a:ext cx="6688568" cy="33390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9523" y="3070461"/>
            <a:ext cx="10140315" cy="671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 algn="just">
              <a:lnSpc>
                <a:spcPts val="3300"/>
              </a:lnSpc>
              <a:spcBef>
                <a:spcPts val="95"/>
              </a:spcBef>
              <a:buChar char="•"/>
              <a:tabLst>
                <a:tab pos="201295" algn="l"/>
              </a:tabLst>
            </a:pP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Badania</a:t>
            </a:r>
            <a:r>
              <a:rPr sz="2600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naukowe</a:t>
            </a:r>
            <a:r>
              <a:rPr sz="26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kształcenie</a:t>
            </a:r>
            <a:r>
              <a:rPr sz="2600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na</a:t>
            </a:r>
            <a:r>
              <a:rPr sz="26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Wydziale</a:t>
            </a:r>
            <a:r>
              <a:rPr sz="2600" spc="-4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5" dirty="0">
                <a:solidFill>
                  <a:srgbClr val="FFFFFF"/>
                </a:solidFill>
                <a:latin typeface="Trebuchet MS"/>
                <a:cs typeface="Trebuchet MS"/>
              </a:rPr>
              <a:t>Biologii</a:t>
            </a:r>
            <a:r>
              <a:rPr sz="2600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oraz</a:t>
            </a:r>
            <a:r>
              <a:rPr sz="26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na</a:t>
            </a:r>
            <a:r>
              <a:rPr sz="26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Wydziale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Oceanografii 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Geografii,  </a:t>
            </a:r>
            <a:r>
              <a:rPr sz="2600" spc="114" dirty="0">
                <a:solidFill>
                  <a:srgbClr val="FFFFFF"/>
                </a:solidFill>
                <a:latin typeface="Trebuchet MS"/>
                <a:cs typeface="Trebuchet MS"/>
              </a:rPr>
              <a:t>który 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prowadzi</a:t>
            </a:r>
            <a:r>
              <a:rPr sz="2600" spc="7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unikatowy 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jedyny 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60" dirty="0">
                <a:solidFill>
                  <a:srgbClr val="FFFFFF"/>
                </a:solidFill>
                <a:latin typeface="Trebuchet MS"/>
                <a:cs typeface="Trebuchet MS"/>
              </a:rPr>
              <a:t>Polsce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kierunek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studiów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–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oceanografię.</a:t>
            </a:r>
            <a:endParaRPr sz="2600">
              <a:latin typeface="Trebuchet MS"/>
              <a:cs typeface="Trebuchet MS"/>
            </a:endParaRPr>
          </a:p>
          <a:p>
            <a:pPr marL="200660" indent="-188595" algn="just">
              <a:lnSpc>
                <a:spcPct val="100000"/>
              </a:lnSpc>
              <a:spcBef>
                <a:spcPts val="35"/>
              </a:spcBef>
              <a:buChar char="•"/>
              <a:tabLst>
                <a:tab pos="201295" algn="l"/>
              </a:tabLst>
            </a:pP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Badania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 naukowe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kształcenie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na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innych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 wydziałach,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prowadzone</a:t>
            </a:r>
            <a:endParaRPr sz="2600">
              <a:latin typeface="Trebuchet MS"/>
              <a:cs typeface="Trebuchet MS"/>
            </a:endParaRPr>
          </a:p>
          <a:p>
            <a:pPr marL="200660" algn="just">
              <a:lnSpc>
                <a:spcPct val="100000"/>
              </a:lnSpc>
              <a:spcBef>
                <a:spcPts val="180"/>
              </a:spcBef>
            </a:pP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zakresie: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75"/>
              </a:spcBef>
              <a:buChar char="•"/>
              <a:tabLst>
                <a:tab pos="201295" algn="l"/>
              </a:tabLst>
            </a:pPr>
            <a:r>
              <a:rPr sz="2600" spc="110" dirty="0">
                <a:solidFill>
                  <a:srgbClr val="FFFFFF"/>
                </a:solidFill>
                <a:latin typeface="Trebuchet MS"/>
                <a:cs typeface="Trebuchet MS"/>
              </a:rPr>
              <a:t>ochrony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środowiska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morskiego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80"/>
              </a:spcBef>
              <a:buChar char="•"/>
              <a:tabLst>
                <a:tab pos="201295" algn="l"/>
              </a:tabLst>
            </a:pP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prawa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morskiego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75"/>
              </a:spcBef>
              <a:buChar char="•"/>
              <a:tabLst>
                <a:tab pos="201295" algn="l"/>
              </a:tabLst>
            </a:pP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międzynarodowego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prawa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morza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80"/>
              </a:spcBef>
              <a:buChar char="•"/>
              <a:tabLst>
                <a:tab pos="201295" algn="l"/>
              </a:tabLst>
            </a:pP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prawa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14" dirty="0">
                <a:solidFill>
                  <a:srgbClr val="FFFFFF"/>
                </a:solidFill>
                <a:latin typeface="Trebuchet MS"/>
                <a:cs typeface="Trebuchet MS"/>
              </a:rPr>
              <a:t>ustroju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Trebuchet MS"/>
                <a:cs typeface="Trebuchet MS"/>
              </a:rPr>
              <a:t>miast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pomorskich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80"/>
              </a:spcBef>
              <a:buChar char="•"/>
              <a:tabLst>
                <a:tab pos="201295" algn="l"/>
              </a:tabLst>
            </a:pP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kryminalistyki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morskiej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75"/>
              </a:spcBef>
              <a:buChar char="•"/>
              <a:tabLst>
                <a:tab pos="201295" algn="l"/>
              </a:tabLst>
            </a:pPr>
            <a:r>
              <a:rPr sz="2600" spc="120" dirty="0">
                <a:solidFill>
                  <a:srgbClr val="FFFFFF"/>
                </a:solidFill>
                <a:latin typeface="Trebuchet MS"/>
                <a:cs typeface="Trebuchet MS"/>
              </a:rPr>
              <a:t>transportu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morskiego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gospodarki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morskiej</a:t>
            </a:r>
            <a:endParaRPr sz="2600">
              <a:latin typeface="Trebuchet MS"/>
              <a:cs typeface="Trebuchet MS"/>
            </a:endParaRPr>
          </a:p>
          <a:p>
            <a:pPr marL="200660" marR="5080" indent="-188595">
              <a:lnSpc>
                <a:spcPct val="105700"/>
              </a:lnSpc>
              <a:buChar char="•"/>
              <a:tabLst>
                <a:tab pos="201295" algn="l"/>
                <a:tab pos="1538605" algn="l"/>
                <a:tab pos="3239135" algn="l"/>
                <a:tab pos="4627880" algn="l"/>
                <a:tab pos="5475605" algn="l"/>
                <a:tab pos="5794375" algn="l"/>
                <a:tab pos="8089900" algn="l"/>
              </a:tabLst>
            </a:pP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związku	</a:t>
            </a:r>
            <a:r>
              <a:rPr sz="2600" spc="135" dirty="0">
                <a:solidFill>
                  <a:srgbClr val="FFFFFF"/>
                </a:solidFill>
                <a:latin typeface="Trebuchet MS"/>
                <a:cs typeface="Trebuchet MS"/>
              </a:rPr>
              <a:t>liter</a:t>
            </a:r>
            <a:r>
              <a:rPr sz="2600" spc="-2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600" spc="225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2600" spc="1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600" spc="1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600" spc="20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żn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600" spc="-50" dirty="0">
                <a:solidFill>
                  <a:srgbClr val="FFFFFF"/>
                </a:solidFill>
                <a:latin typeface="Trebuchet MS"/>
                <a:cs typeface="Trebuchet MS"/>
              </a:rPr>
              <a:t>epo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	z	</a:t>
            </a:r>
            <a:r>
              <a:rPr sz="2600" spc="-25" dirty="0">
                <a:solidFill>
                  <a:srgbClr val="FFFFFF"/>
                </a:solidFill>
                <a:latin typeface="Trebuchet MS"/>
                <a:cs typeface="Trebuchet MS"/>
              </a:rPr>
              <a:t>ma</a:t>
            </a:r>
            <a:r>
              <a:rPr sz="2600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yni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600" spc="6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czną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problem</a:t>
            </a:r>
            <a:r>
              <a:rPr sz="2600" spc="-2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tyką 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Pomorza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80"/>
              </a:spcBef>
              <a:buChar char="•"/>
              <a:tabLst>
                <a:tab pos="201295" algn="l"/>
              </a:tabLst>
            </a:pPr>
            <a:r>
              <a:rPr sz="2600" spc="120" dirty="0">
                <a:solidFill>
                  <a:srgbClr val="FFFFFF"/>
                </a:solidFill>
                <a:latin typeface="Trebuchet MS"/>
                <a:cs typeface="Trebuchet MS"/>
              </a:rPr>
              <a:t>folklorystyki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85" dirty="0">
                <a:solidFill>
                  <a:srgbClr val="FFFFFF"/>
                </a:solidFill>
                <a:latin typeface="Trebuchet MS"/>
                <a:cs typeface="Trebuchet MS"/>
              </a:rPr>
              <a:t>Polski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północno-wschodniej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75"/>
              </a:spcBef>
              <a:buChar char="•"/>
              <a:tabLst>
                <a:tab pos="201295" algn="l"/>
              </a:tabLst>
            </a:pP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mitologii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bałtosłowiańskiej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80"/>
              </a:spcBef>
              <a:buChar char="•"/>
              <a:tabLst>
                <a:tab pos="201295" algn="l"/>
              </a:tabLst>
            </a:pP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historii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Gdańska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Pomorza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27914" y="3139778"/>
            <a:ext cx="4632960" cy="6656705"/>
            <a:chOff x="2127914" y="3139778"/>
            <a:chExt cx="4632960" cy="6656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4569955" cy="6593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9326" y="3171191"/>
              <a:ext cx="4570095" cy="6593840"/>
            </a:xfrm>
            <a:custGeom>
              <a:avLst/>
              <a:gdLst/>
              <a:ahLst/>
              <a:cxnLst/>
              <a:rect l="l" t="t" r="r" b="b"/>
              <a:pathLst>
                <a:path w="4570095" h="6593840">
                  <a:moveTo>
                    <a:pt x="0" y="6593663"/>
                  </a:moveTo>
                  <a:lnTo>
                    <a:pt x="4569955" y="6593663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6309360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5" dirty="0"/>
              <a:t>IN</a:t>
            </a:r>
            <a:r>
              <a:rPr sz="6600" spc="-35" dirty="0"/>
              <a:t> </a:t>
            </a:r>
            <a:r>
              <a:rPr sz="6600" spc="-10" dirty="0"/>
              <a:t>MARI</a:t>
            </a:r>
            <a:r>
              <a:rPr sz="6600" spc="-30" dirty="0"/>
              <a:t> </a:t>
            </a:r>
            <a:r>
              <a:rPr sz="6600" spc="-5" dirty="0"/>
              <a:t>VIA</a:t>
            </a:r>
            <a:r>
              <a:rPr sz="6600" spc="-490" dirty="0"/>
              <a:t> </a:t>
            </a:r>
            <a:r>
              <a:rPr sz="6600" spc="-5" dirty="0"/>
              <a:t>TUA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5" dirty="0"/>
              <a:t>Morski</a:t>
            </a:r>
            <a:r>
              <a:rPr sz="2800" spc="-20" dirty="0"/>
              <a:t> </a:t>
            </a:r>
            <a:r>
              <a:rPr sz="2800" spc="-114" dirty="0"/>
              <a:t>wizerunek</a:t>
            </a:r>
            <a:r>
              <a:rPr sz="2800" spc="-15" dirty="0"/>
              <a:t> </a:t>
            </a:r>
            <a:r>
              <a:rPr sz="2800" spc="-50" dirty="0"/>
              <a:t>uczelni</a:t>
            </a:r>
            <a:endParaRPr sz="28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801554"/>
            <a:ext cx="7287259" cy="1483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0"/>
              </a:spcBef>
            </a:pPr>
            <a:r>
              <a:rPr sz="4750" spc="15" dirty="0"/>
              <a:t>ZNANE</a:t>
            </a:r>
            <a:r>
              <a:rPr sz="4750" spc="-20" dirty="0"/>
              <a:t> </a:t>
            </a:r>
            <a:r>
              <a:rPr sz="4750" spc="25" dirty="0"/>
              <a:t>W</a:t>
            </a:r>
            <a:r>
              <a:rPr sz="4750" spc="-15" dirty="0"/>
              <a:t> </a:t>
            </a:r>
            <a:r>
              <a:rPr sz="4750" spc="10" dirty="0"/>
              <a:t>ŚWIECIE</a:t>
            </a:r>
            <a:r>
              <a:rPr sz="4750" spc="-20" dirty="0"/>
              <a:t> </a:t>
            </a:r>
            <a:r>
              <a:rPr sz="4750" spc="-60" dirty="0"/>
              <a:t>STACJE </a:t>
            </a:r>
            <a:r>
              <a:rPr sz="4750" spc="-1415" dirty="0"/>
              <a:t> </a:t>
            </a:r>
            <a:r>
              <a:rPr sz="4750" dirty="0"/>
              <a:t>NAUKOWO-BADAWCZE</a:t>
            </a:r>
            <a:endParaRPr sz="4750"/>
          </a:p>
        </p:txBody>
      </p:sp>
      <p:sp>
        <p:nvSpPr>
          <p:cNvPr id="3" name="object 3"/>
          <p:cNvSpPr txBox="1"/>
          <p:nvPr/>
        </p:nvSpPr>
        <p:spPr>
          <a:xfrm>
            <a:off x="7819523" y="2925813"/>
            <a:ext cx="9540875" cy="442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188595">
              <a:lnSpc>
                <a:spcPct val="114500"/>
              </a:lnSpc>
              <a:spcBef>
                <a:spcPts val="100"/>
              </a:spcBef>
              <a:buChar char="•"/>
              <a:tabLst>
                <a:tab pos="389890" algn="l"/>
              </a:tabLst>
            </a:pP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Międzynarodowe </a:t>
            </a:r>
            <a:r>
              <a:rPr sz="4200" spc="40" dirty="0">
                <a:solidFill>
                  <a:srgbClr val="FFFFFF"/>
                </a:solidFill>
                <a:latin typeface="Trebuchet MS"/>
                <a:cs typeface="Trebuchet MS"/>
              </a:rPr>
              <a:t>Centrum 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Badań </a:t>
            </a:r>
            <a:r>
              <a:rPr sz="4200" spc="25" dirty="0">
                <a:solidFill>
                  <a:srgbClr val="FFFFFF"/>
                </a:solidFill>
                <a:latin typeface="Trebuchet MS"/>
                <a:cs typeface="Trebuchet MS"/>
              </a:rPr>
              <a:t>nad </a:t>
            </a:r>
            <a:r>
              <a:rPr sz="42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05" dirty="0">
                <a:solidFill>
                  <a:srgbClr val="FFFFFF"/>
                </a:solidFill>
                <a:latin typeface="Trebuchet MS"/>
                <a:cs typeface="Trebuchet MS"/>
              </a:rPr>
              <a:t>Szczepionkami</a:t>
            </a:r>
            <a:r>
              <a:rPr sz="42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30" dirty="0">
                <a:solidFill>
                  <a:srgbClr val="FFFFFF"/>
                </a:solidFill>
                <a:latin typeface="Trebuchet MS"/>
                <a:cs typeface="Trebuchet MS"/>
              </a:rPr>
              <a:t>Przeciwnowotworowymi </a:t>
            </a:r>
            <a:r>
              <a:rPr sz="4200" spc="-1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0" dirty="0">
                <a:solidFill>
                  <a:srgbClr val="FFFFFF"/>
                </a:solidFill>
                <a:latin typeface="Trebuchet MS"/>
                <a:cs typeface="Trebuchet MS"/>
              </a:rPr>
              <a:t>(Dofinansowanie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dirty="0">
                <a:solidFill>
                  <a:srgbClr val="FCB527"/>
                </a:solidFill>
                <a:latin typeface="Trebuchet MS"/>
                <a:cs typeface="Trebuchet MS"/>
              </a:rPr>
              <a:t>41 </a:t>
            </a:r>
            <a:r>
              <a:rPr sz="4200" b="1" spc="-5" dirty="0">
                <a:solidFill>
                  <a:srgbClr val="FCB527"/>
                </a:solidFill>
                <a:latin typeface="Trebuchet MS"/>
                <a:cs typeface="Trebuchet MS"/>
              </a:rPr>
              <a:t>MLN </a:t>
            </a:r>
            <a:r>
              <a:rPr sz="4200" b="1" dirty="0">
                <a:solidFill>
                  <a:srgbClr val="FCB527"/>
                </a:solidFill>
                <a:latin typeface="Trebuchet MS"/>
                <a:cs typeface="Trebuchet MS"/>
              </a:rPr>
              <a:t>PLN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4200" dirty="0">
              <a:latin typeface="Trebuchet MS"/>
              <a:cs typeface="Trebuchet MS"/>
            </a:endParaRPr>
          </a:p>
          <a:p>
            <a:pPr marL="200660" marR="1417955" indent="-188595">
              <a:lnSpc>
                <a:spcPct val="114500"/>
              </a:lnSpc>
              <a:buChar char="•"/>
              <a:tabLst>
                <a:tab pos="389890" algn="l"/>
              </a:tabLst>
            </a:pP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Międzynarodowe</a:t>
            </a:r>
            <a:r>
              <a:rPr sz="42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40" dirty="0">
                <a:solidFill>
                  <a:srgbClr val="FFFFFF"/>
                </a:solidFill>
                <a:latin typeface="Trebuchet MS"/>
                <a:cs typeface="Trebuchet MS"/>
              </a:rPr>
              <a:t>Centrum</a:t>
            </a:r>
            <a:r>
              <a:rPr sz="4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55" dirty="0">
                <a:solidFill>
                  <a:srgbClr val="FFFFFF"/>
                </a:solidFill>
                <a:latin typeface="Trebuchet MS"/>
                <a:cs typeface="Trebuchet MS"/>
              </a:rPr>
              <a:t>Teorii </a:t>
            </a:r>
            <a:r>
              <a:rPr sz="4200" spc="-1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60" dirty="0">
                <a:solidFill>
                  <a:srgbClr val="FFFFFF"/>
                </a:solidFill>
                <a:latin typeface="Trebuchet MS"/>
                <a:cs typeface="Trebuchet MS"/>
              </a:rPr>
              <a:t>Technologii </a:t>
            </a:r>
            <a:r>
              <a:rPr sz="4200" spc="35" dirty="0">
                <a:solidFill>
                  <a:srgbClr val="FFFFFF"/>
                </a:solidFill>
                <a:latin typeface="Trebuchet MS"/>
                <a:cs typeface="Trebuchet MS"/>
              </a:rPr>
              <a:t>Kwantowych </a:t>
            </a:r>
            <a:r>
              <a:rPr sz="42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0" dirty="0">
                <a:solidFill>
                  <a:srgbClr val="FFFFFF"/>
                </a:solidFill>
                <a:latin typeface="Trebuchet MS"/>
                <a:cs typeface="Trebuchet MS"/>
              </a:rPr>
              <a:t>(Dofinansowanie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dirty="0">
                <a:solidFill>
                  <a:srgbClr val="FCB527"/>
                </a:solidFill>
                <a:latin typeface="Trebuchet MS"/>
                <a:cs typeface="Trebuchet MS"/>
              </a:rPr>
              <a:t>38 </a:t>
            </a:r>
            <a:r>
              <a:rPr sz="4200" b="1" spc="-5" dirty="0">
                <a:solidFill>
                  <a:srgbClr val="FCB527"/>
                </a:solidFill>
                <a:latin typeface="Trebuchet MS"/>
                <a:cs typeface="Trebuchet MS"/>
              </a:rPr>
              <a:t>MLN</a:t>
            </a:r>
            <a:r>
              <a:rPr sz="4200" b="1" spc="-1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4200" b="1" dirty="0">
                <a:solidFill>
                  <a:srgbClr val="FCB527"/>
                </a:solidFill>
                <a:latin typeface="Trebuchet MS"/>
                <a:cs typeface="Trebuchet MS"/>
              </a:rPr>
              <a:t>PLN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42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27914" y="3139778"/>
            <a:ext cx="4632960" cy="6656705"/>
            <a:chOff x="2127914" y="3139778"/>
            <a:chExt cx="4632960" cy="6656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4569955" cy="65936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9326" y="3171191"/>
              <a:ext cx="4570095" cy="6593840"/>
            </a:xfrm>
            <a:custGeom>
              <a:avLst/>
              <a:gdLst/>
              <a:ahLst/>
              <a:cxnLst/>
              <a:rect l="l" t="t" r="r" b="b"/>
              <a:pathLst>
                <a:path w="4570095" h="6593840">
                  <a:moveTo>
                    <a:pt x="0" y="6593663"/>
                  </a:moveTo>
                  <a:lnTo>
                    <a:pt x="4569955" y="6593663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25"/>
              </a:spcBef>
            </a:pPr>
            <a:r>
              <a:rPr spc="15" dirty="0"/>
              <a:t>UZNANE</a:t>
            </a:r>
            <a:r>
              <a:rPr spc="-10" dirty="0"/>
              <a:t> </a:t>
            </a:r>
            <a:r>
              <a:rPr spc="10" dirty="0"/>
              <a:t>NA</a:t>
            </a:r>
            <a:r>
              <a:rPr spc="-285" dirty="0"/>
              <a:t> </a:t>
            </a:r>
            <a:r>
              <a:rPr spc="5" dirty="0"/>
              <a:t>ŚWIECIE</a:t>
            </a:r>
            <a:r>
              <a:rPr spc="-15" dirty="0"/>
              <a:t> </a:t>
            </a:r>
            <a:r>
              <a:rPr spc="15" dirty="0"/>
              <a:t>JEDNOSTKI</a:t>
            </a:r>
            <a:r>
              <a:rPr spc="-5" dirty="0"/>
              <a:t> </a:t>
            </a:r>
            <a:r>
              <a:rPr spc="-20" dirty="0"/>
              <a:t>BADAWCZE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89726" y="1872059"/>
            <a:ext cx="112795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Stacja </a:t>
            </a:r>
            <a:r>
              <a:rPr sz="2800" b="1" spc="25" dirty="0">
                <a:solidFill>
                  <a:srgbClr val="FFFFFF"/>
                </a:solidFill>
                <a:latin typeface="Trebuchet MS"/>
                <a:cs typeface="Trebuchet MS"/>
              </a:rPr>
              <a:t>Morska</a:t>
            </a:r>
            <a:r>
              <a:rPr sz="2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210" dirty="0">
                <a:solidFill>
                  <a:srgbClr val="FFFFFF"/>
                </a:solidFill>
                <a:latin typeface="Trebuchet MS"/>
                <a:cs typeface="Trebuchet MS"/>
              </a:rPr>
              <a:t>im.</a:t>
            </a:r>
            <a:r>
              <a:rPr sz="28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20" dirty="0">
                <a:solidFill>
                  <a:srgbClr val="FFFFFF"/>
                </a:solidFill>
                <a:latin typeface="Trebuchet MS"/>
                <a:cs typeface="Trebuchet MS"/>
              </a:rPr>
              <a:t>prof.</a:t>
            </a: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Trebuchet MS"/>
                <a:cs typeface="Trebuchet MS"/>
              </a:rPr>
              <a:t>Krzysztofa</a:t>
            </a:r>
            <a:r>
              <a:rPr sz="2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Trebuchet MS"/>
                <a:cs typeface="Trebuchet MS"/>
              </a:rPr>
              <a:t>Skóry,</a:t>
            </a:r>
            <a:r>
              <a:rPr sz="2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85" dirty="0">
                <a:solidFill>
                  <a:srgbClr val="FFFFFF"/>
                </a:solidFill>
                <a:latin typeface="Trebuchet MS"/>
                <a:cs typeface="Trebuchet MS"/>
              </a:rPr>
              <a:t>Instytut</a:t>
            </a:r>
            <a:r>
              <a:rPr sz="28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rebuchet MS"/>
                <a:cs typeface="Trebuchet MS"/>
              </a:rPr>
              <a:t>Oceanografii,</a:t>
            </a: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 UG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27914" y="2561827"/>
            <a:ext cx="16887825" cy="8279130"/>
            <a:chOff x="2127914" y="2561827"/>
            <a:chExt cx="16887825" cy="82791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4157135"/>
              <a:ext cx="6797615" cy="49661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9326" y="4157129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7280" y="2593233"/>
              <a:ext cx="7036434" cy="51406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47280" y="2593240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1497" y="5819874"/>
              <a:ext cx="6797615" cy="49893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41497" y="5819874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25"/>
              </a:spcBef>
            </a:pPr>
            <a:r>
              <a:rPr spc="15" dirty="0"/>
              <a:t>UZNANE</a:t>
            </a:r>
            <a:r>
              <a:rPr spc="-10" dirty="0"/>
              <a:t> </a:t>
            </a:r>
            <a:r>
              <a:rPr spc="10" dirty="0"/>
              <a:t>NA</a:t>
            </a:r>
            <a:r>
              <a:rPr spc="-285" dirty="0"/>
              <a:t> </a:t>
            </a:r>
            <a:r>
              <a:rPr spc="5" dirty="0"/>
              <a:t>ŚWIECIE</a:t>
            </a:r>
            <a:r>
              <a:rPr spc="-15" dirty="0"/>
              <a:t> </a:t>
            </a:r>
            <a:r>
              <a:rPr spc="15" dirty="0"/>
              <a:t>JEDNOSTKI</a:t>
            </a:r>
            <a:r>
              <a:rPr spc="-5" dirty="0"/>
              <a:t> </a:t>
            </a:r>
            <a:r>
              <a:rPr spc="-20" dirty="0"/>
              <a:t>BADAWCZE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89726" y="1872059"/>
            <a:ext cx="61074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Stacja</a:t>
            </a:r>
            <a:r>
              <a:rPr sz="28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75" dirty="0">
                <a:solidFill>
                  <a:srgbClr val="FFFFFF"/>
                </a:solidFill>
                <a:latin typeface="Trebuchet MS"/>
                <a:cs typeface="Trebuchet MS"/>
              </a:rPr>
              <a:t>Badania</a:t>
            </a: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70" dirty="0">
                <a:solidFill>
                  <a:srgbClr val="FFFFFF"/>
                </a:solidFill>
                <a:latin typeface="Trebuchet MS"/>
                <a:cs typeface="Trebuchet MS"/>
              </a:rPr>
              <a:t>Wędrówki</a:t>
            </a:r>
            <a:r>
              <a:rPr sz="28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Trebuchet MS"/>
                <a:cs typeface="Trebuchet MS"/>
              </a:rPr>
              <a:t>Ptaków,</a:t>
            </a: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 UG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27914" y="2561827"/>
            <a:ext cx="16887825" cy="8279130"/>
            <a:chOff x="2127914" y="2561827"/>
            <a:chExt cx="16887825" cy="82791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8509" y="4157135"/>
              <a:ext cx="6758432" cy="49661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9326" y="4157129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4679" y="5819874"/>
              <a:ext cx="6797604" cy="49893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44679" y="5819874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47280" y="2593229"/>
              <a:ext cx="7036434" cy="51406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47280" y="2593240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85050"/>
            <a:ext cx="13522960" cy="8299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250" spc="15" dirty="0"/>
              <a:t>UZNANE</a:t>
            </a:r>
            <a:r>
              <a:rPr sz="5250" spc="-10" dirty="0"/>
              <a:t> </a:t>
            </a:r>
            <a:r>
              <a:rPr sz="5250" spc="10" dirty="0"/>
              <a:t>NA</a:t>
            </a:r>
            <a:r>
              <a:rPr sz="5250" spc="-285" dirty="0"/>
              <a:t> </a:t>
            </a:r>
            <a:r>
              <a:rPr sz="5250" spc="5" dirty="0"/>
              <a:t>ŚWIECIE</a:t>
            </a:r>
            <a:r>
              <a:rPr sz="5250" spc="-15" dirty="0"/>
              <a:t> </a:t>
            </a:r>
            <a:r>
              <a:rPr sz="5250" spc="15" dirty="0"/>
              <a:t>JEDNOSTKI</a:t>
            </a:r>
            <a:r>
              <a:rPr sz="5250" spc="-5" dirty="0"/>
              <a:t> </a:t>
            </a:r>
            <a:r>
              <a:rPr sz="5250" spc="-20" dirty="0"/>
              <a:t>BADAWCZE</a:t>
            </a:r>
            <a:endParaRPr sz="5250"/>
          </a:p>
        </p:txBody>
      </p:sp>
      <p:sp>
        <p:nvSpPr>
          <p:cNvPr id="3" name="object 3"/>
          <p:cNvSpPr txBox="1"/>
          <p:nvPr/>
        </p:nvSpPr>
        <p:spPr>
          <a:xfrm>
            <a:off x="4389726" y="1872059"/>
            <a:ext cx="377062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Stacja</a:t>
            </a:r>
            <a:r>
              <a:rPr sz="280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Trebuchet MS"/>
                <a:cs typeface="Trebuchet MS"/>
              </a:rPr>
              <a:t>Biologiczna,</a:t>
            </a:r>
            <a:r>
              <a:rPr sz="28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rebuchet MS"/>
                <a:cs typeface="Trebuchet MS"/>
              </a:rPr>
              <a:t>UG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27914" y="2561827"/>
            <a:ext cx="16887825" cy="8279130"/>
            <a:chOff x="2127914" y="2561827"/>
            <a:chExt cx="16887825" cy="82791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4157129"/>
              <a:ext cx="6797615" cy="49661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9326" y="4157129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4679" y="5819864"/>
              <a:ext cx="6797604" cy="49893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44679" y="5819874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47280" y="2593229"/>
              <a:ext cx="7036434" cy="51406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47280" y="2593240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1098994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5" dirty="0"/>
              <a:t>WSPÓŁPRACA</a:t>
            </a:r>
            <a:r>
              <a:rPr sz="6600" spc="-415" dirty="0"/>
              <a:t> </a:t>
            </a:r>
            <a:r>
              <a:rPr sz="6600" spc="-10" dirty="0"/>
              <a:t>ZAGRANICZNA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46629" y="3064960"/>
            <a:ext cx="10149840" cy="6433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188595">
              <a:lnSpc>
                <a:spcPct val="100000"/>
              </a:lnSpc>
              <a:spcBef>
                <a:spcPts val="100"/>
              </a:spcBef>
              <a:buSzPct val="96428"/>
              <a:buChar char="•"/>
              <a:tabLst>
                <a:tab pos="201295" algn="l"/>
              </a:tabLst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Ponad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190</a:t>
            </a:r>
            <a:r>
              <a:rPr sz="2800" b="1" spc="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rebuchet MS"/>
                <a:cs typeface="Trebuchet MS"/>
              </a:rPr>
              <a:t>międzynarodowych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Trebuchet MS"/>
                <a:cs typeface="Trebuchet MS"/>
              </a:rPr>
              <a:t>bilateralnych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umów</a:t>
            </a:r>
            <a:endParaRPr sz="28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5"/>
              </a:spcBef>
              <a:buSzPct val="96428"/>
              <a:buChar char="•"/>
              <a:tabLst>
                <a:tab pos="201295" algn="l"/>
              </a:tabLst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Ponad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460 </a:t>
            </a: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umów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rebuchet MS"/>
                <a:cs typeface="Trebuchet MS"/>
              </a:rPr>
              <a:t>ramach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Trebuchet MS"/>
                <a:cs typeface="Trebuchet MS"/>
              </a:rPr>
              <a:t>programów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ERASMUS</a:t>
            </a:r>
            <a:endParaRPr sz="28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5"/>
              </a:spcBef>
              <a:buSzPct val="96428"/>
              <a:buChar char="•"/>
              <a:tabLst>
                <a:tab pos="201295" algn="l"/>
              </a:tabLst>
            </a:pPr>
            <a:r>
              <a:rPr sz="2800" spc="-85" dirty="0">
                <a:solidFill>
                  <a:srgbClr val="FFFFFF"/>
                </a:solidFill>
                <a:latin typeface="Trebuchet MS"/>
                <a:cs typeface="Trebuchet MS"/>
              </a:rPr>
              <a:t>Mię</a:t>
            </a:r>
            <a:r>
              <a:rPr sz="2800" spc="-14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800" spc="65" dirty="0">
                <a:solidFill>
                  <a:srgbClr val="FFFFFF"/>
                </a:solidFill>
                <a:latin typeface="Trebuchet MS"/>
                <a:cs typeface="Trebuchet MS"/>
              </a:rPr>
              <a:t>zynarod</a:t>
            </a:r>
            <a:r>
              <a:rPr sz="2800" spc="4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spc="-10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-8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800" spc="-4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800" spc="-100" dirty="0">
                <a:solidFill>
                  <a:srgbClr val="FFFFFF"/>
                </a:solidFill>
                <a:latin typeface="Trebuchet MS"/>
                <a:cs typeface="Trebuchet MS"/>
              </a:rPr>
              <a:t>miana</a:t>
            </a:r>
            <a:r>
              <a:rPr sz="2800" spc="-4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800" spc="85" dirty="0">
                <a:solidFill>
                  <a:srgbClr val="FFFFFF"/>
                </a:solidFill>
                <a:latin typeface="Trebuchet MS"/>
                <a:cs typeface="Trebuchet MS"/>
              </a:rPr>
              <a:t>tuden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-4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800" spc="-4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pr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wnik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ów</a:t>
            </a:r>
            <a:r>
              <a:rPr sz="2800" spc="-4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800" spc="60" dirty="0">
                <a:solidFill>
                  <a:srgbClr val="FFFFFF"/>
                </a:solidFill>
                <a:latin typeface="Trebuchet MS"/>
                <a:cs typeface="Trebuchet MS"/>
              </a:rPr>
              <a:t>uk</a:t>
            </a:r>
            <a:r>
              <a:rPr sz="2800" spc="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spc="-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800" spc="50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endParaRPr sz="28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5"/>
              </a:spcBef>
              <a:buSzPct val="96428"/>
              <a:buChar char="•"/>
              <a:tabLst>
                <a:tab pos="201295" algn="l"/>
              </a:tabLst>
            </a:pP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Międzynarodowe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Trebuchet MS"/>
                <a:cs typeface="Trebuchet MS"/>
              </a:rPr>
              <a:t>sympozja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konferencje</a:t>
            </a:r>
            <a:endParaRPr sz="2800">
              <a:latin typeface="Trebuchet MS"/>
              <a:cs typeface="Trebuchet MS"/>
            </a:endParaRPr>
          </a:p>
          <a:p>
            <a:pPr marL="200660" marR="5080" indent="-188595" algn="just">
              <a:lnSpc>
                <a:spcPct val="100000"/>
              </a:lnSpc>
              <a:buSzPct val="96428"/>
              <a:buChar char="•"/>
              <a:tabLst>
                <a:tab pos="201295" algn="l"/>
              </a:tabLst>
            </a:pP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Uczestnictwo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rebuchet MS"/>
                <a:cs typeface="Trebuchet MS"/>
              </a:rPr>
              <a:t>międzynarodowych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grantach,</a:t>
            </a:r>
            <a:r>
              <a:rPr sz="280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programach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Trebuchet MS"/>
                <a:cs typeface="Trebuchet MS"/>
              </a:rPr>
              <a:t>badawczych</a:t>
            </a:r>
            <a:r>
              <a:rPr sz="28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Trebuchet MS"/>
                <a:cs typeface="Trebuchet MS"/>
              </a:rPr>
              <a:t>edukacyjnych</a:t>
            </a:r>
            <a:r>
              <a:rPr sz="28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  </a:t>
            </a:r>
            <a:r>
              <a:rPr sz="2800" spc="-25" dirty="0">
                <a:solidFill>
                  <a:srgbClr val="FFFFFF"/>
                </a:solidFill>
                <a:latin typeface="Trebuchet MS"/>
                <a:cs typeface="Trebuchet MS"/>
              </a:rPr>
              <a:t>ramach</a:t>
            </a:r>
            <a:r>
              <a:rPr sz="2800" spc="7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Trebuchet MS"/>
                <a:cs typeface="Trebuchet MS"/>
              </a:rPr>
              <a:t>m.in.:</a:t>
            </a:r>
            <a:r>
              <a:rPr sz="2800" spc="7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Trebuchet MS"/>
                <a:cs typeface="Trebuchet MS"/>
              </a:rPr>
              <a:t>Horyzontu </a:t>
            </a:r>
            <a:r>
              <a:rPr sz="280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2020,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Europejskiej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Współpracy </a:t>
            </a:r>
            <a:r>
              <a:rPr sz="2800" spc="40" dirty="0">
                <a:solidFill>
                  <a:srgbClr val="FFFFFF"/>
                </a:solidFill>
                <a:latin typeface="Trebuchet MS"/>
                <a:cs typeface="Trebuchet MS"/>
              </a:rPr>
              <a:t>Terytorialnej, </a:t>
            </a:r>
            <a:r>
              <a:rPr sz="2800" spc="60" dirty="0">
                <a:solidFill>
                  <a:srgbClr val="FFFFFF"/>
                </a:solidFill>
                <a:latin typeface="Trebuchet MS"/>
                <a:cs typeface="Trebuchet MS"/>
              </a:rPr>
              <a:t>Regionalnego </a:t>
            </a:r>
            <a:r>
              <a:rPr sz="28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800" spc="-4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Operacyjnego</a:t>
            </a:r>
            <a:r>
              <a:rPr sz="2800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Województwa</a:t>
            </a:r>
            <a:r>
              <a:rPr sz="2800" spc="-4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Pomorskiego,</a:t>
            </a:r>
            <a:r>
              <a:rPr sz="2800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Operacyjnego</a:t>
            </a:r>
            <a:r>
              <a:rPr sz="2800" spc="-5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Trebuchet MS"/>
                <a:cs typeface="Trebuchet MS"/>
              </a:rPr>
              <a:t>Wiedza</a:t>
            </a:r>
            <a:r>
              <a:rPr sz="2800" spc="-5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rebuchet MS"/>
                <a:cs typeface="Trebuchet MS"/>
              </a:rPr>
              <a:t>Edukacja</a:t>
            </a:r>
            <a:r>
              <a:rPr sz="2800" spc="-5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Rozwój,</a:t>
            </a:r>
            <a:r>
              <a:rPr sz="2800" spc="-5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800" spc="-5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Operacyjnego </a:t>
            </a:r>
            <a:r>
              <a:rPr sz="2800" spc="-8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Trebuchet MS"/>
                <a:cs typeface="Trebuchet MS"/>
              </a:rPr>
              <a:t>Inteligentny</a:t>
            </a:r>
            <a:r>
              <a:rPr sz="28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Rozwój,</a:t>
            </a:r>
            <a:r>
              <a:rPr sz="28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8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Operacyjnego</a:t>
            </a:r>
            <a:r>
              <a:rPr sz="28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Trebuchet MS"/>
                <a:cs typeface="Trebuchet MS"/>
              </a:rPr>
              <a:t>Infrastruktura</a:t>
            </a:r>
            <a:r>
              <a:rPr sz="28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Trebuchet MS"/>
                <a:cs typeface="Trebuchet MS"/>
              </a:rPr>
              <a:t>Środowisko,ProgramuOperacyjnegoPolskaCyfrowa,Programu </a:t>
            </a:r>
            <a:r>
              <a:rPr sz="2800" spc="-8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Trebuchet MS"/>
                <a:cs typeface="Trebuchet MS"/>
              </a:rPr>
              <a:t>Bonus,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 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Erasmus+,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 </a:t>
            </a:r>
            <a:r>
              <a:rPr sz="2800" spc="65" dirty="0">
                <a:solidFill>
                  <a:srgbClr val="FFFFFF"/>
                </a:solidFill>
                <a:latin typeface="Trebuchet MS"/>
                <a:cs typeface="Trebuchet MS"/>
              </a:rPr>
              <a:t>Polonez,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 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Beethoven,</a:t>
            </a:r>
            <a:r>
              <a:rPr sz="2800" spc="-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800" spc="-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Strategmed,</a:t>
            </a:r>
            <a:r>
              <a:rPr sz="2800" spc="-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rebuchet MS"/>
                <a:cs typeface="Trebuchet MS"/>
              </a:rPr>
              <a:t>Programu</a:t>
            </a:r>
            <a:r>
              <a:rPr sz="2800" spc="-6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Lider,</a:t>
            </a:r>
            <a:r>
              <a:rPr sz="2800" spc="-6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Trebuchet MS"/>
                <a:cs typeface="Trebuchet MS"/>
              </a:rPr>
              <a:t>Mechanizmu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Finansowego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Europejskiego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Obszaru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Gospodarczego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oraz </a:t>
            </a:r>
            <a:r>
              <a:rPr sz="280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Norweskiego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Trebuchet MS"/>
                <a:cs typeface="Trebuchet MS"/>
              </a:rPr>
              <a:t>Mechanizmu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Trebuchet MS"/>
                <a:cs typeface="Trebuchet MS"/>
              </a:rPr>
              <a:t>Finansowego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343394" y="3139778"/>
            <a:ext cx="4632960" cy="6656705"/>
            <a:chOff x="13343394" y="3139778"/>
            <a:chExt cx="4632960" cy="6656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74807" y="3171182"/>
              <a:ext cx="4569965" cy="65936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374807" y="3171191"/>
              <a:ext cx="4570095" cy="6593840"/>
            </a:xfrm>
            <a:custGeom>
              <a:avLst/>
              <a:gdLst/>
              <a:ahLst/>
              <a:cxnLst/>
              <a:rect l="l" t="t" r="r" b="b"/>
              <a:pathLst>
                <a:path w="4570094" h="6593840">
                  <a:moveTo>
                    <a:pt x="0" y="6593663"/>
                  </a:moveTo>
                  <a:lnTo>
                    <a:pt x="4569955" y="6593663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281178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10" dirty="0"/>
              <a:t>SEA-EU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46629" y="3064960"/>
            <a:ext cx="37287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188595">
              <a:lnSpc>
                <a:spcPct val="100000"/>
              </a:lnSpc>
              <a:spcBef>
                <a:spcPts val="100"/>
              </a:spcBef>
              <a:buSzPct val="96428"/>
              <a:buChar char="•"/>
              <a:tabLst>
                <a:tab pos="201295" algn="l"/>
                <a:tab pos="2471420" algn="l"/>
              </a:tabLst>
            </a:pP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Uniwer</a:t>
            </a:r>
            <a:r>
              <a:rPr sz="2800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800" spc="55" dirty="0">
                <a:solidFill>
                  <a:srgbClr val="FFFFFF"/>
                </a:solidFill>
                <a:latin typeface="Trebuchet MS"/>
                <a:cs typeface="Trebuchet MS"/>
              </a:rPr>
              <a:t>yte</a:t>
            </a:r>
            <a:r>
              <a:rPr sz="2800" spc="5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Gdański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55711" y="3064960"/>
            <a:ext cx="68199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1620" algn="l"/>
                <a:tab pos="2238375" algn="l"/>
                <a:tab pos="2809875" algn="l"/>
                <a:tab pos="4178935" algn="l"/>
                <a:tab pos="4902200" algn="l"/>
              </a:tabLst>
            </a:pPr>
            <a:r>
              <a:rPr sz="2800" spc="105" dirty="0">
                <a:solidFill>
                  <a:srgbClr val="FFFFFF"/>
                </a:solidFill>
                <a:latin typeface="Trebuchet MS"/>
                <a:cs typeface="Trebuchet MS"/>
              </a:rPr>
              <a:t>znalazł	</a:t>
            </a:r>
            <a:r>
              <a:rPr sz="2800" spc="-105" dirty="0">
                <a:solidFill>
                  <a:srgbClr val="FFFFFF"/>
                </a:solidFill>
                <a:latin typeface="Trebuchet MS"/>
                <a:cs typeface="Trebuchet MS"/>
              </a:rPr>
              <a:t>się	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	</a:t>
            </a:r>
            <a:r>
              <a:rPr sz="2800" spc="80" dirty="0">
                <a:solidFill>
                  <a:srgbClr val="FFFFFF"/>
                </a:solidFill>
                <a:latin typeface="Trebuchet MS"/>
                <a:cs typeface="Trebuchet MS"/>
              </a:rPr>
              <a:t>gronie	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17	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konsorcjów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6629" y="3492172"/>
            <a:ext cx="10830560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715" algn="just">
              <a:lnSpc>
                <a:spcPct val="100000"/>
              </a:lnSpc>
              <a:spcBef>
                <a:spcPts val="100"/>
              </a:spcBef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uniwersytetów</a:t>
            </a:r>
            <a:r>
              <a:rPr sz="2800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europejskich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wybranych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Trebuchet MS"/>
                <a:cs typeface="Trebuchet MS"/>
              </a:rPr>
              <a:t>konkursie</a:t>
            </a:r>
            <a:r>
              <a:rPr sz="28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Trebuchet MS"/>
                <a:cs typeface="Trebuchet MS"/>
              </a:rPr>
              <a:t>Komisji </a:t>
            </a: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Europejskiej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„European 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Universities”. 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Łączny </a:t>
            </a:r>
            <a:r>
              <a:rPr sz="2800" spc="-25" dirty="0">
                <a:solidFill>
                  <a:srgbClr val="FFFFFF"/>
                </a:solidFill>
                <a:latin typeface="Trebuchet MS"/>
                <a:cs typeface="Trebuchet MS"/>
              </a:rPr>
              <a:t>budżet </a:t>
            </a:r>
            <a:r>
              <a:rPr sz="2800" spc="50" dirty="0">
                <a:solidFill>
                  <a:srgbClr val="FFFFFF"/>
                </a:solidFill>
                <a:latin typeface="Trebuchet MS"/>
                <a:cs typeface="Trebuchet MS"/>
              </a:rPr>
              <a:t>programu </a:t>
            </a:r>
            <a:r>
              <a:rPr sz="2800" spc="145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85 </a:t>
            </a:r>
            <a:r>
              <a:rPr sz="2800" b="1" spc="-10" dirty="0">
                <a:solidFill>
                  <a:srgbClr val="FCB527"/>
                </a:solidFill>
                <a:latin typeface="Trebuchet MS"/>
                <a:cs typeface="Trebuchet MS"/>
              </a:rPr>
              <a:t>mln 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euro</a:t>
            </a:r>
            <a:r>
              <a:rPr sz="2800" spc="-15" dirty="0">
                <a:solidFill>
                  <a:srgbClr val="FFFFFF"/>
                </a:solidFill>
                <a:latin typeface="Trebuchet MS"/>
                <a:cs typeface="Trebuchet MS"/>
              </a:rPr>
              <a:t>, </a:t>
            </a:r>
            <a:r>
              <a:rPr sz="2800" spc="-85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każde </a:t>
            </a:r>
            <a:r>
              <a:rPr sz="2800" spc="35" dirty="0">
                <a:solidFill>
                  <a:srgbClr val="FFFFFF"/>
                </a:solidFill>
                <a:latin typeface="Trebuchet MS"/>
                <a:cs typeface="Trebuchet MS"/>
              </a:rPr>
              <a:t>konsorcjum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otrzyma </a:t>
            </a:r>
            <a:r>
              <a:rPr sz="2800" spc="45" dirty="0">
                <a:solidFill>
                  <a:srgbClr val="FFFFFF"/>
                </a:solidFill>
                <a:latin typeface="Trebuchet MS"/>
                <a:cs typeface="Trebuchet MS"/>
              </a:rPr>
              <a:t>do </a:t>
            </a:r>
            <a:r>
              <a:rPr sz="2800" b="1" dirty="0">
                <a:solidFill>
                  <a:srgbClr val="FCB527"/>
                </a:solidFill>
                <a:latin typeface="Trebuchet MS"/>
                <a:cs typeface="Trebuchet MS"/>
              </a:rPr>
              <a:t>5 </a:t>
            </a:r>
            <a:r>
              <a:rPr sz="2800" b="1" spc="-10" dirty="0">
                <a:solidFill>
                  <a:srgbClr val="FCB527"/>
                </a:solidFill>
                <a:latin typeface="Trebuchet MS"/>
                <a:cs typeface="Trebuchet MS"/>
              </a:rPr>
              <a:t>mln 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euro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 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ciągu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rebuchet MS"/>
                <a:cs typeface="Trebuchet MS"/>
              </a:rPr>
              <a:t>najbliższych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Trebuchet MS"/>
                <a:cs typeface="Trebuchet MS"/>
              </a:rPr>
              <a:t>lat.</a:t>
            </a:r>
            <a:endParaRPr sz="2800">
              <a:latin typeface="Trebuchet MS"/>
              <a:cs typeface="Trebuchet MS"/>
            </a:endParaRPr>
          </a:p>
          <a:p>
            <a:pPr marL="200660" marR="5080" indent="-188595" algn="just">
              <a:lnSpc>
                <a:spcPct val="100000"/>
              </a:lnSpc>
              <a:spcBef>
                <a:spcPts val="15"/>
              </a:spcBef>
              <a:buSzPct val="96428"/>
              <a:buChar char="•"/>
              <a:tabLst>
                <a:tab pos="201295" algn="l"/>
              </a:tabLst>
            </a:pPr>
            <a:r>
              <a:rPr sz="2800" spc="125" dirty="0">
                <a:solidFill>
                  <a:srgbClr val="FFFFFF"/>
                </a:solidFill>
                <a:latin typeface="Trebuchet MS"/>
                <a:cs typeface="Trebuchet MS"/>
              </a:rPr>
              <a:t>Grant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jest 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przeznaczony 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na 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rozwój </a:t>
            </a:r>
            <a:r>
              <a:rPr sz="2800" spc="20" dirty="0">
                <a:solidFill>
                  <a:srgbClr val="FFFFFF"/>
                </a:solidFill>
                <a:latin typeface="Trebuchet MS"/>
                <a:cs typeface="Trebuchet MS"/>
              </a:rPr>
              <a:t>współpracy </a:t>
            </a:r>
            <a:r>
              <a:rPr sz="2800" spc="-70" dirty="0">
                <a:solidFill>
                  <a:srgbClr val="FFFFFF"/>
                </a:solidFill>
                <a:latin typeface="Trebuchet MS"/>
                <a:cs typeface="Trebuchet MS"/>
              </a:rPr>
              <a:t>m.in.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w </a:t>
            </a:r>
            <a:r>
              <a:rPr sz="2800" spc="-75" dirty="0">
                <a:solidFill>
                  <a:srgbClr val="FFFFFF"/>
                </a:solidFill>
                <a:latin typeface="Trebuchet MS"/>
                <a:cs typeface="Trebuchet MS"/>
              </a:rPr>
              <a:t>dziedzinie </a:t>
            </a:r>
            <a:r>
              <a:rPr sz="2800" spc="-8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kształcenia,</a:t>
            </a:r>
            <a:r>
              <a:rPr sz="2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Trebuchet MS"/>
                <a:cs typeface="Trebuchet MS"/>
              </a:rPr>
              <a:t>badań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Trebuchet MS"/>
                <a:cs typeface="Trebuchet MS"/>
              </a:rPr>
              <a:t>wymiany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Trebuchet MS"/>
                <a:cs typeface="Trebuchet MS"/>
              </a:rPr>
              <a:t>akademickiej.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59326" y="3371635"/>
            <a:ext cx="17175480" cy="6393815"/>
            <a:chOff x="2159326" y="3371635"/>
            <a:chExt cx="17175480" cy="63938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0741" y="6457541"/>
              <a:ext cx="15722607" cy="32758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90739" y="6457552"/>
              <a:ext cx="15723235" cy="3275965"/>
            </a:xfrm>
            <a:custGeom>
              <a:avLst/>
              <a:gdLst/>
              <a:ahLst/>
              <a:cxnLst/>
              <a:rect l="l" t="t" r="r" b="b"/>
              <a:pathLst>
                <a:path w="15723235" h="3275965">
                  <a:moveTo>
                    <a:pt x="0" y="3275889"/>
                  </a:moveTo>
                  <a:lnTo>
                    <a:pt x="15722620" y="3275889"/>
                  </a:lnTo>
                  <a:lnTo>
                    <a:pt x="15722620" y="0"/>
                  </a:lnTo>
                  <a:lnTo>
                    <a:pt x="0" y="0"/>
                  </a:lnTo>
                  <a:lnTo>
                    <a:pt x="0" y="3275889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95775" y="3371635"/>
              <a:ext cx="3338715" cy="333871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6829425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15" dirty="0"/>
              <a:t>GDZIE</a:t>
            </a:r>
            <a:r>
              <a:rPr sz="6600" spc="-60" dirty="0"/>
              <a:t> </a:t>
            </a:r>
            <a:r>
              <a:rPr sz="6600" spc="-5" dirty="0"/>
              <a:t>JESTEŚMY?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-25" dirty="0"/>
              <a:t>Trójmiasto</a:t>
            </a:r>
            <a:r>
              <a:rPr sz="2800" spc="-5" dirty="0"/>
              <a:t> </a:t>
            </a:r>
            <a:r>
              <a:rPr sz="2800" spc="-40" dirty="0"/>
              <a:t>(Gdańsk,</a:t>
            </a:r>
            <a:r>
              <a:rPr sz="2800" spc="-5" dirty="0"/>
              <a:t> </a:t>
            </a:r>
            <a:r>
              <a:rPr sz="2800" spc="-75" dirty="0"/>
              <a:t>Gdynia,</a:t>
            </a:r>
            <a:r>
              <a:rPr sz="2800" dirty="0"/>
              <a:t> </a:t>
            </a:r>
            <a:r>
              <a:rPr sz="2800" spc="20" dirty="0"/>
              <a:t>Sopot)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198498" y="3150239"/>
            <a:ext cx="15707360" cy="6635750"/>
            <a:chOff x="2198498" y="3150239"/>
            <a:chExt cx="15707360" cy="6635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9450" y="3171181"/>
              <a:ext cx="15665208" cy="6593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19440" y="3171181"/>
              <a:ext cx="15665450" cy="6593840"/>
            </a:xfrm>
            <a:custGeom>
              <a:avLst/>
              <a:gdLst/>
              <a:ahLst/>
              <a:cxnLst/>
              <a:rect l="l" t="t" r="r" b="b"/>
              <a:pathLst>
                <a:path w="15665450" h="6593840">
                  <a:moveTo>
                    <a:pt x="0" y="6593663"/>
                  </a:moveTo>
                  <a:lnTo>
                    <a:pt x="15665208" y="6593663"/>
                  </a:lnTo>
                  <a:lnTo>
                    <a:pt x="15665208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41883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58636" y="7549508"/>
              <a:ext cx="6736080" cy="0"/>
            </a:xfrm>
            <a:custGeom>
              <a:avLst/>
              <a:gdLst/>
              <a:ahLst/>
              <a:cxnLst/>
              <a:rect l="l" t="t" r="r" b="b"/>
              <a:pathLst>
                <a:path w="6736080">
                  <a:moveTo>
                    <a:pt x="6735732" y="0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40647" y="6468012"/>
              <a:ext cx="0" cy="1102995"/>
            </a:xfrm>
            <a:custGeom>
              <a:avLst/>
              <a:gdLst/>
              <a:ahLst/>
              <a:cxnLst/>
              <a:rect l="l" t="t" r="r" b="b"/>
              <a:pathLst>
                <a:path h="1102995">
                  <a:moveTo>
                    <a:pt x="0" y="1102437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72048" y="5025364"/>
              <a:ext cx="0" cy="2153920"/>
            </a:xfrm>
            <a:custGeom>
              <a:avLst/>
              <a:gdLst/>
              <a:ahLst/>
              <a:cxnLst/>
              <a:rect l="l" t="t" r="r" b="b"/>
              <a:pathLst>
                <a:path h="2153920">
                  <a:moveTo>
                    <a:pt x="0" y="2153923"/>
                  </a:moveTo>
                  <a:lnTo>
                    <a:pt x="0" y="0"/>
                  </a:lnTo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51107" y="5026025"/>
              <a:ext cx="3549015" cy="0"/>
            </a:xfrm>
            <a:custGeom>
              <a:avLst/>
              <a:gdLst/>
              <a:ahLst/>
              <a:cxnLst/>
              <a:rect l="l" t="t" r="r" b="b"/>
              <a:pathLst>
                <a:path w="3549015">
                  <a:moveTo>
                    <a:pt x="0" y="0"/>
                  </a:moveTo>
                  <a:lnTo>
                    <a:pt x="3548467" y="0"/>
                  </a:lnTo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6895" y="6931725"/>
              <a:ext cx="908421" cy="13612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4835" y="4749578"/>
              <a:ext cx="2009582" cy="200958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54829" y="4749576"/>
              <a:ext cx="2009775" cy="2009775"/>
            </a:xfrm>
            <a:custGeom>
              <a:avLst/>
              <a:gdLst/>
              <a:ahLst/>
              <a:cxnLst/>
              <a:rect l="l" t="t" r="r" b="b"/>
              <a:pathLst>
                <a:path w="2009775" h="2009775">
                  <a:moveTo>
                    <a:pt x="1004796" y="2009582"/>
                  </a:moveTo>
                  <a:lnTo>
                    <a:pt x="1053479" y="2008424"/>
                  </a:lnTo>
                  <a:lnTo>
                    <a:pt x="1101563" y="2004983"/>
                  </a:lnTo>
                  <a:lnTo>
                    <a:pt x="1148998" y="1999312"/>
                  </a:lnTo>
                  <a:lnTo>
                    <a:pt x="1195729" y="1991464"/>
                  </a:lnTo>
                  <a:lnTo>
                    <a:pt x="1241704" y="1981492"/>
                  </a:lnTo>
                  <a:lnTo>
                    <a:pt x="1286870" y="1969449"/>
                  </a:lnTo>
                  <a:lnTo>
                    <a:pt x="1331176" y="1955386"/>
                  </a:lnTo>
                  <a:lnTo>
                    <a:pt x="1374568" y="1939356"/>
                  </a:lnTo>
                  <a:lnTo>
                    <a:pt x="1416993" y="1921413"/>
                  </a:lnTo>
                  <a:lnTo>
                    <a:pt x="1458400" y="1901609"/>
                  </a:lnTo>
                  <a:lnTo>
                    <a:pt x="1498735" y="1879996"/>
                  </a:lnTo>
                  <a:lnTo>
                    <a:pt x="1537945" y="1856627"/>
                  </a:lnTo>
                  <a:lnTo>
                    <a:pt x="1575979" y="1831555"/>
                  </a:lnTo>
                  <a:lnTo>
                    <a:pt x="1612783" y="1804832"/>
                  </a:lnTo>
                  <a:lnTo>
                    <a:pt x="1648305" y="1776511"/>
                  </a:lnTo>
                  <a:lnTo>
                    <a:pt x="1682492" y="1746645"/>
                  </a:lnTo>
                  <a:lnTo>
                    <a:pt x="1715292" y="1715286"/>
                  </a:lnTo>
                  <a:lnTo>
                    <a:pt x="1746651" y="1682487"/>
                  </a:lnTo>
                  <a:lnTo>
                    <a:pt x="1776518" y="1648301"/>
                  </a:lnTo>
                  <a:lnTo>
                    <a:pt x="1804839" y="1612779"/>
                  </a:lnTo>
                  <a:lnTo>
                    <a:pt x="1831562" y="1575976"/>
                  </a:lnTo>
                  <a:lnTo>
                    <a:pt x="1856635" y="1537942"/>
                  </a:lnTo>
                  <a:lnTo>
                    <a:pt x="1880004" y="1498732"/>
                  </a:lnTo>
                  <a:lnTo>
                    <a:pt x="1901617" y="1458398"/>
                  </a:lnTo>
                  <a:lnTo>
                    <a:pt x="1921422" y="1416992"/>
                  </a:lnTo>
                  <a:lnTo>
                    <a:pt x="1939365" y="1374566"/>
                  </a:lnTo>
                  <a:lnTo>
                    <a:pt x="1955395" y="1331175"/>
                  </a:lnTo>
                  <a:lnTo>
                    <a:pt x="1969458" y="1286870"/>
                  </a:lnTo>
                  <a:lnTo>
                    <a:pt x="1981502" y="1241703"/>
                  </a:lnTo>
                  <a:lnTo>
                    <a:pt x="1991474" y="1195728"/>
                  </a:lnTo>
                  <a:lnTo>
                    <a:pt x="1999322" y="1148997"/>
                  </a:lnTo>
                  <a:lnTo>
                    <a:pt x="2004993" y="1101563"/>
                  </a:lnTo>
                  <a:lnTo>
                    <a:pt x="2008434" y="1053479"/>
                  </a:lnTo>
                  <a:lnTo>
                    <a:pt x="2009593" y="1004796"/>
                  </a:lnTo>
                  <a:lnTo>
                    <a:pt x="2008434" y="956113"/>
                  </a:lnTo>
                  <a:lnTo>
                    <a:pt x="2004993" y="908027"/>
                  </a:lnTo>
                  <a:lnTo>
                    <a:pt x="1999322" y="860592"/>
                  </a:lnTo>
                  <a:lnTo>
                    <a:pt x="1991474" y="813861"/>
                  </a:lnTo>
                  <a:lnTo>
                    <a:pt x="1981502" y="767885"/>
                  </a:lnTo>
                  <a:lnTo>
                    <a:pt x="1969458" y="722718"/>
                  </a:lnTo>
                  <a:lnTo>
                    <a:pt x="1955395" y="678412"/>
                  </a:lnTo>
                  <a:lnTo>
                    <a:pt x="1939365" y="635020"/>
                  </a:lnTo>
                  <a:lnTo>
                    <a:pt x="1921422" y="592594"/>
                  </a:lnTo>
                  <a:lnTo>
                    <a:pt x="1901617" y="551188"/>
                  </a:lnTo>
                  <a:lnTo>
                    <a:pt x="1880004" y="510853"/>
                  </a:lnTo>
                  <a:lnTo>
                    <a:pt x="1856635" y="471642"/>
                  </a:lnTo>
                  <a:lnTo>
                    <a:pt x="1831562" y="433609"/>
                  </a:lnTo>
                  <a:lnTo>
                    <a:pt x="1804839" y="396805"/>
                  </a:lnTo>
                  <a:lnTo>
                    <a:pt x="1776518" y="361283"/>
                  </a:lnTo>
                  <a:lnTo>
                    <a:pt x="1746651" y="327096"/>
                  </a:lnTo>
                  <a:lnTo>
                    <a:pt x="1715292" y="294297"/>
                  </a:lnTo>
                  <a:lnTo>
                    <a:pt x="1682492" y="262938"/>
                  </a:lnTo>
                  <a:lnTo>
                    <a:pt x="1648305" y="233071"/>
                  </a:lnTo>
                  <a:lnTo>
                    <a:pt x="1612783" y="204750"/>
                  </a:lnTo>
                  <a:lnTo>
                    <a:pt x="1575979" y="178027"/>
                  </a:lnTo>
                  <a:lnTo>
                    <a:pt x="1537945" y="152955"/>
                  </a:lnTo>
                  <a:lnTo>
                    <a:pt x="1498735" y="129586"/>
                  </a:lnTo>
                  <a:lnTo>
                    <a:pt x="1458400" y="107973"/>
                  </a:lnTo>
                  <a:lnTo>
                    <a:pt x="1416993" y="88169"/>
                  </a:lnTo>
                  <a:lnTo>
                    <a:pt x="1374568" y="70225"/>
                  </a:lnTo>
                  <a:lnTo>
                    <a:pt x="1331176" y="54196"/>
                  </a:lnTo>
                  <a:lnTo>
                    <a:pt x="1286870" y="40133"/>
                  </a:lnTo>
                  <a:lnTo>
                    <a:pt x="1241704" y="28089"/>
                  </a:lnTo>
                  <a:lnTo>
                    <a:pt x="1195729" y="18117"/>
                  </a:lnTo>
                  <a:lnTo>
                    <a:pt x="1148998" y="10270"/>
                  </a:lnTo>
                  <a:lnTo>
                    <a:pt x="1101563" y="4599"/>
                  </a:lnTo>
                  <a:lnTo>
                    <a:pt x="1053479" y="1158"/>
                  </a:lnTo>
                  <a:lnTo>
                    <a:pt x="1004796" y="0"/>
                  </a:lnTo>
                  <a:lnTo>
                    <a:pt x="956113" y="1158"/>
                  </a:lnTo>
                  <a:lnTo>
                    <a:pt x="908027" y="4599"/>
                  </a:lnTo>
                  <a:lnTo>
                    <a:pt x="860592" y="10270"/>
                  </a:lnTo>
                  <a:lnTo>
                    <a:pt x="813861" y="18117"/>
                  </a:lnTo>
                  <a:lnTo>
                    <a:pt x="767885" y="28089"/>
                  </a:lnTo>
                  <a:lnTo>
                    <a:pt x="722718" y="40133"/>
                  </a:lnTo>
                  <a:lnTo>
                    <a:pt x="678412" y="54196"/>
                  </a:lnTo>
                  <a:lnTo>
                    <a:pt x="635020" y="70225"/>
                  </a:lnTo>
                  <a:lnTo>
                    <a:pt x="592594" y="88169"/>
                  </a:lnTo>
                  <a:lnTo>
                    <a:pt x="551188" y="107973"/>
                  </a:lnTo>
                  <a:lnTo>
                    <a:pt x="510853" y="129586"/>
                  </a:lnTo>
                  <a:lnTo>
                    <a:pt x="471642" y="152955"/>
                  </a:lnTo>
                  <a:lnTo>
                    <a:pt x="433609" y="178027"/>
                  </a:lnTo>
                  <a:lnTo>
                    <a:pt x="396805" y="204750"/>
                  </a:lnTo>
                  <a:lnTo>
                    <a:pt x="361283" y="233071"/>
                  </a:lnTo>
                  <a:lnTo>
                    <a:pt x="327096" y="262938"/>
                  </a:lnTo>
                  <a:lnTo>
                    <a:pt x="294297" y="294297"/>
                  </a:lnTo>
                  <a:lnTo>
                    <a:pt x="262938" y="327096"/>
                  </a:lnTo>
                  <a:lnTo>
                    <a:pt x="233071" y="361283"/>
                  </a:lnTo>
                  <a:lnTo>
                    <a:pt x="204750" y="396805"/>
                  </a:lnTo>
                  <a:lnTo>
                    <a:pt x="178027" y="433609"/>
                  </a:lnTo>
                  <a:lnTo>
                    <a:pt x="152955" y="471642"/>
                  </a:lnTo>
                  <a:lnTo>
                    <a:pt x="129586" y="510853"/>
                  </a:lnTo>
                  <a:lnTo>
                    <a:pt x="107973" y="551188"/>
                  </a:lnTo>
                  <a:lnTo>
                    <a:pt x="88169" y="592594"/>
                  </a:lnTo>
                  <a:lnTo>
                    <a:pt x="70225" y="635020"/>
                  </a:lnTo>
                  <a:lnTo>
                    <a:pt x="54196" y="678412"/>
                  </a:lnTo>
                  <a:lnTo>
                    <a:pt x="40133" y="722718"/>
                  </a:lnTo>
                  <a:lnTo>
                    <a:pt x="28089" y="767885"/>
                  </a:lnTo>
                  <a:lnTo>
                    <a:pt x="18117" y="813861"/>
                  </a:lnTo>
                  <a:lnTo>
                    <a:pt x="10270" y="860592"/>
                  </a:lnTo>
                  <a:lnTo>
                    <a:pt x="4599" y="908027"/>
                  </a:lnTo>
                  <a:lnTo>
                    <a:pt x="1158" y="956113"/>
                  </a:lnTo>
                  <a:lnTo>
                    <a:pt x="0" y="1004796"/>
                  </a:lnTo>
                  <a:lnTo>
                    <a:pt x="1158" y="1053479"/>
                  </a:lnTo>
                  <a:lnTo>
                    <a:pt x="4599" y="1101563"/>
                  </a:lnTo>
                  <a:lnTo>
                    <a:pt x="10270" y="1148997"/>
                  </a:lnTo>
                  <a:lnTo>
                    <a:pt x="18117" y="1195728"/>
                  </a:lnTo>
                  <a:lnTo>
                    <a:pt x="28089" y="1241703"/>
                  </a:lnTo>
                  <a:lnTo>
                    <a:pt x="40133" y="1286870"/>
                  </a:lnTo>
                  <a:lnTo>
                    <a:pt x="54196" y="1331175"/>
                  </a:lnTo>
                  <a:lnTo>
                    <a:pt x="70225" y="1374566"/>
                  </a:lnTo>
                  <a:lnTo>
                    <a:pt x="88169" y="1416992"/>
                  </a:lnTo>
                  <a:lnTo>
                    <a:pt x="107973" y="1458398"/>
                  </a:lnTo>
                  <a:lnTo>
                    <a:pt x="129586" y="1498732"/>
                  </a:lnTo>
                  <a:lnTo>
                    <a:pt x="152955" y="1537942"/>
                  </a:lnTo>
                  <a:lnTo>
                    <a:pt x="178027" y="1575976"/>
                  </a:lnTo>
                  <a:lnTo>
                    <a:pt x="204750" y="1612779"/>
                  </a:lnTo>
                  <a:lnTo>
                    <a:pt x="233071" y="1648301"/>
                  </a:lnTo>
                  <a:lnTo>
                    <a:pt x="262938" y="1682487"/>
                  </a:lnTo>
                  <a:lnTo>
                    <a:pt x="294297" y="1715286"/>
                  </a:lnTo>
                  <a:lnTo>
                    <a:pt x="327096" y="1746645"/>
                  </a:lnTo>
                  <a:lnTo>
                    <a:pt x="361283" y="1776511"/>
                  </a:lnTo>
                  <a:lnTo>
                    <a:pt x="396805" y="1804832"/>
                  </a:lnTo>
                  <a:lnTo>
                    <a:pt x="433609" y="1831555"/>
                  </a:lnTo>
                  <a:lnTo>
                    <a:pt x="471642" y="1856627"/>
                  </a:lnTo>
                  <a:lnTo>
                    <a:pt x="510853" y="1879996"/>
                  </a:lnTo>
                  <a:lnTo>
                    <a:pt x="551188" y="1901609"/>
                  </a:lnTo>
                  <a:lnTo>
                    <a:pt x="592594" y="1921413"/>
                  </a:lnTo>
                  <a:lnTo>
                    <a:pt x="635020" y="1939356"/>
                  </a:lnTo>
                  <a:lnTo>
                    <a:pt x="678412" y="1955386"/>
                  </a:lnTo>
                  <a:lnTo>
                    <a:pt x="722718" y="1969449"/>
                  </a:lnTo>
                  <a:lnTo>
                    <a:pt x="767885" y="1981492"/>
                  </a:lnTo>
                  <a:lnTo>
                    <a:pt x="813861" y="1991464"/>
                  </a:lnTo>
                  <a:lnTo>
                    <a:pt x="860592" y="1999312"/>
                  </a:lnTo>
                  <a:lnTo>
                    <a:pt x="908027" y="2004983"/>
                  </a:lnTo>
                  <a:lnTo>
                    <a:pt x="956113" y="2008424"/>
                  </a:lnTo>
                  <a:lnTo>
                    <a:pt x="1004796" y="2009582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31543" y="6963138"/>
              <a:ext cx="2009582" cy="20095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931548" y="6963137"/>
              <a:ext cx="2009775" cy="2009775"/>
            </a:xfrm>
            <a:custGeom>
              <a:avLst/>
              <a:gdLst/>
              <a:ahLst/>
              <a:cxnLst/>
              <a:rect l="l" t="t" r="r" b="b"/>
              <a:pathLst>
                <a:path w="2009775" h="2009775">
                  <a:moveTo>
                    <a:pt x="1004786" y="2009582"/>
                  </a:moveTo>
                  <a:lnTo>
                    <a:pt x="1053469" y="2008424"/>
                  </a:lnTo>
                  <a:lnTo>
                    <a:pt x="1101555" y="2004983"/>
                  </a:lnTo>
                  <a:lnTo>
                    <a:pt x="1148989" y="1999312"/>
                  </a:lnTo>
                  <a:lnTo>
                    <a:pt x="1195721" y="1991464"/>
                  </a:lnTo>
                  <a:lnTo>
                    <a:pt x="1241697" y="1981492"/>
                  </a:lnTo>
                  <a:lnTo>
                    <a:pt x="1286864" y="1969449"/>
                  </a:lnTo>
                  <a:lnTo>
                    <a:pt x="1331170" y="1955386"/>
                  </a:lnTo>
                  <a:lnTo>
                    <a:pt x="1374562" y="1939356"/>
                  </a:lnTo>
                  <a:lnTo>
                    <a:pt x="1416987" y="1921413"/>
                  </a:lnTo>
                  <a:lnTo>
                    <a:pt x="1458394" y="1901609"/>
                  </a:lnTo>
                  <a:lnTo>
                    <a:pt x="1498729" y="1879996"/>
                  </a:lnTo>
                  <a:lnTo>
                    <a:pt x="1537940" y="1856627"/>
                  </a:lnTo>
                  <a:lnTo>
                    <a:pt x="1575973" y="1831555"/>
                  </a:lnTo>
                  <a:lnTo>
                    <a:pt x="1612777" y="1804832"/>
                  </a:lnTo>
                  <a:lnTo>
                    <a:pt x="1648299" y="1776511"/>
                  </a:lnTo>
                  <a:lnTo>
                    <a:pt x="1682486" y="1746645"/>
                  </a:lnTo>
                  <a:lnTo>
                    <a:pt x="1715285" y="1715286"/>
                  </a:lnTo>
                  <a:lnTo>
                    <a:pt x="1746644" y="1682487"/>
                  </a:lnTo>
                  <a:lnTo>
                    <a:pt x="1776511" y="1648301"/>
                  </a:lnTo>
                  <a:lnTo>
                    <a:pt x="1804832" y="1612779"/>
                  </a:lnTo>
                  <a:lnTo>
                    <a:pt x="1831554" y="1575976"/>
                  </a:lnTo>
                  <a:lnTo>
                    <a:pt x="1856627" y="1537942"/>
                  </a:lnTo>
                  <a:lnTo>
                    <a:pt x="1879996" y="1498732"/>
                  </a:lnTo>
                  <a:lnTo>
                    <a:pt x="1901609" y="1458398"/>
                  </a:lnTo>
                  <a:lnTo>
                    <a:pt x="1921413" y="1416992"/>
                  </a:lnTo>
                  <a:lnTo>
                    <a:pt x="1939356" y="1374566"/>
                  </a:lnTo>
                  <a:lnTo>
                    <a:pt x="1955386" y="1331175"/>
                  </a:lnTo>
                  <a:lnTo>
                    <a:pt x="1969449" y="1286870"/>
                  </a:lnTo>
                  <a:lnTo>
                    <a:pt x="1981492" y="1241703"/>
                  </a:lnTo>
                  <a:lnTo>
                    <a:pt x="1991464" y="1195728"/>
                  </a:lnTo>
                  <a:lnTo>
                    <a:pt x="1999312" y="1148997"/>
                  </a:lnTo>
                  <a:lnTo>
                    <a:pt x="2004983" y="1101563"/>
                  </a:lnTo>
                  <a:lnTo>
                    <a:pt x="2008424" y="1053479"/>
                  </a:lnTo>
                  <a:lnTo>
                    <a:pt x="2009582" y="1004796"/>
                  </a:lnTo>
                  <a:lnTo>
                    <a:pt x="2008424" y="956113"/>
                  </a:lnTo>
                  <a:lnTo>
                    <a:pt x="2004983" y="908027"/>
                  </a:lnTo>
                  <a:lnTo>
                    <a:pt x="1999312" y="860592"/>
                  </a:lnTo>
                  <a:lnTo>
                    <a:pt x="1991464" y="813861"/>
                  </a:lnTo>
                  <a:lnTo>
                    <a:pt x="1981492" y="767885"/>
                  </a:lnTo>
                  <a:lnTo>
                    <a:pt x="1969449" y="722718"/>
                  </a:lnTo>
                  <a:lnTo>
                    <a:pt x="1955386" y="678412"/>
                  </a:lnTo>
                  <a:lnTo>
                    <a:pt x="1939356" y="635020"/>
                  </a:lnTo>
                  <a:lnTo>
                    <a:pt x="1921413" y="592594"/>
                  </a:lnTo>
                  <a:lnTo>
                    <a:pt x="1901609" y="551188"/>
                  </a:lnTo>
                  <a:lnTo>
                    <a:pt x="1879996" y="510853"/>
                  </a:lnTo>
                  <a:lnTo>
                    <a:pt x="1856627" y="471642"/>
                  </a:lnTo>
                  <a:lnTo>
                    <a:pt x="1831554" y="433609"/>
                  </a:lnTo>
                  <a:lnTo>
                    <a:pt x="1804832" y="396805"/>
                  </a:lnTo>
                  <a:lnTo>
                    <a:pt x="1776511" y="361283"/>
                  </a:lnTo>
                  <a:lnTo>
                    <a:pt x="1746644" y="327096"/>
                  </a:lnTo>
                  <a:lnTo>
                    <a:pt x="1715285" y="294297"/>
                  </a:lnTo>
                  <a:lnTo>
                    <a:pt x="1682486" y="262938"/>
                  </a:lnTo>
                  <a:lnTo>
                    <a:pt x="1648299" y="233071"/>
                  </a:lnTo>
                  <a:lnTo>
                    <a:pt x="1612777" y="204750"/>
                  </a:lnTo>
                  <a:lnTo>
                    <a:pt x="1575973" y="178027"/>
                  </a:lnTo>
                  <a:lnTo>
                    <a:pt x="1537940" y="152955"/>
                  </a:lnTo>
                  <a:lnTo>
                    <a:pt x="1498729" y="129586"/>
                  </a:lnTo>
                  <a:lnTo>
                    <a:pt x="1458394" y="107973"/>
                  </a:lnTo>
                  <a:lnTo>
                    <a:pt x="1416987" y="88169"/>
                  </a:lnTo>
                  <a:lnTo>
                    <a:pt x="1374562" y="70225"/>
                  </a:lnTo>
                  <a:lnTo>
                    <a:pt x="1331170" y="54196"/>
                  </a:lnTo>
                  <a:lnTo>
                    <a:pt x="1286864" y="40133"/>
                  </a:lnTo>
                  <a:lnTo>
                    <a:pt x="1241697" y="28089"/>
                  </a:lnTo>
                  <a:lnTo>
                    <a:pt x="1195721" y="18117"/>
                  </a:lnTo>
                  <a:lnTo>
                    <a:pt x="1148989" y="10270"/>
                  </a:lnTo>
                  <a:lnTo>
                    <a:pt x="1101555" y="4599"/>
                  </a:lnTo>
                  <a:lnTo>
                    <a:pt x="1053469" y="1158"/>
                  </a:lnTo>
                  <a:lnTo>
                    <a:pt x="1004786" y="0"/>
                  </a:lnTo>
                  <a:lnTo>
                    <a:pt x="956103" y="1158"/>
                  </a:lnTo>
                  <a:lnTo>
                    <a:pt x="908018" y="4599"/>
                  </a:lnTo>
                  <a:lnTo>
                    <a:pt x="860584" y="10270"/>
                  </a:lnTo>
                  <a:lnTo>
                    <a:pt x="813854" y="18117"/>
                  </a:lnTo>
                  <a:lnTo>
                    <a:pt x="767879" y="28089"/>
                  </a:lnTo>
                  <a:lnTo>
                    <a:pt x="722712" y="40133"/>
                  </a:lnTo>
                  <a:lnTo>
                    <a:pt x="678407" y="54196"/>
                  </a:lnTo>
                  <a:lnTo>
                    <a:pt x="635015" y="70225"/>
                  </a:lnTo>
                  <a:lnTo>
                    <a:pt x="592590" y="88169"/>
                  </a:lnTo>
                  <a:lnTo>
                    <a:pt x="551184" y="107973"/>
                  </a:lnTo>
                  <a:lnTo>
                    <a:pt x="510850" y="129586"/>
                  </a:lnTo>
                  <a:lnTo>
                    <a:pt x="471639" y="152955"/>
                  </a:lnTo>
                  <a:lnTo>
                    <a:pt x="433606" y="178027"/>
                  </a:lnTo>
                  <a:lnTo>
                    <a:pt x="396803" y="204750"/>
                  </a:lnTo>
                  <a:lnTo>
                    <a:pt x="361281" y="233071"/>
                  </a:lnTo>
                  <a:lnTo>
                    <a:pt x="327095" y="262938"/>
                  </a:lnTo>
                  <a:lnTo>
                    <a:pt x="294296" y="294297"/>
                  </a:lnTo>
                  <a:lnTo>
                    <a:pt x="262937" y="327096"/>
                  </a:lnTo>
                  <a:lnTo>
                    <a:pt x="233070" y="361283"/>
                  </a:lnTo>
                  <a:lnTo>
                    <a:pt x="204750" y="396805"/>
                  </a:lnTo>
                  <a:lnTo>
                    <a:pt x="178027" y="433609"/>
                  </a:lnTo>
                  <a:lnTo>
                    <a:pt x="152955" y="471642"/>
                  </a:lnTo>
                  <a:lnTo>
                    <a:pt x="129586" y="510853"/>
                  </a:lnTo>
                  <a:lnTo>
                    <a:pt x="107973" y="551188"/>
                  </a:lnTo>
                  <a:lnTo>
                    <a:pt x="88168" y="592594"/>
                  </a:lnTo>
                  <a:lnTo>
                    <a:pt x="70225" y="635020"/>
                  </a:lnTo>
                  <a:lnTo>
                    <a:pt x="54196" y="678412"/>
                  </a:lnTo>
                  <a:lnTo>
                    <a:pt x="40133" y="722718"/>
                  </a:lnTo>
                  <a:lnTo>
                    <a:pt x="28089" y="767885"/>
                  </a:lnTo>
                  <a:lnTo>
                    <a:pt x="18117" y="813861"/>
                  </a:lnTo>
                  <a:lnTo>
                    <a:pt x="10270" y="860592"/>
                  </a:lnTo>
                  <a:lnTo>
                    <a:pt x="4599" y="908027"/>
                  </a:lnTo>
                  <a:lnTo>
                    <a:pt x="1158" y="956113"/>
                  </a:lnTo>
                  <a:lnTo>
                    <a:pt x="0" y="1004796"/>
                  </a:lnTo>
                  <a:lnTo>
                    <a:pt x="1158" y="1053479"/>
                  </a:lnTo>
                  <a:lnTo>
                    <a:pt x="4599" y="1101563"/>
                  </a:lnTo>
                  <a:lnTo>
                    <a:pt x="10270" y="1148997"/>
                  </a:lnTo>
                  <a:lnTo>
                    <a:pt x="18117" y="1195728"/>
                  </a:lnTo>
                  <a:lnTo>
                    <a:pt x="28089" y="1241703"/>
                  </a:lnTo>
                  <a:lnTo>
                    <a:pt x="40133" y="1286870"/>
                  </a:lnTo>
                  <a:lnTo>
                    <a:pt x="54196" y="1331175"/>
                  </a:lnTo>
                  <a:lnTo>
                    <a:pt x="70225" y="1374566"/>
                  </a:lnTo>
                  <a:lnTo>
                    <a:pt x="88168" y="1416992"/>
                  </a:lnTo>
                  <a:lnTo>
                    <a:pt x="107973" y="1458398"/>
                  </a:lnTo>
                  <a:lnTo>
                    <a:pt x="129586" y="1498732"/>
                  </a:lnTo>
                  <a:lnTo>
                    <a:pt x="152955" y="1537942"/>
                  </a:lnTo>
                  <a:lnTo>
                    <a:pt x="178027" y="1575976"/>
                  </a:lnTo>
                  <a:lnTo>
                    <a:pt x="204750" y="1612779"/>
                  </a:lnTo>
                  <a:lnTo>
                    <a:pt x="233070" y="1648301"/>
                  </a:lnTo>
                  <a:lnTo>
                    <a:pt x="262937" y="1682487"/>
                  </a:lnTo>
                  <a:lnTo>
                    <a:pt x="294296" y="1715286"/>
                  </a:lnTo>
                  <a:lnTo>
                    <a:pt x="327095" y="1746645"/>
                  </a:lnTo>
                  <a:lnTo>
                    <a:pt x="361281" y="1776511"/>
                  </a:lnTo>
                  <a:lnTo>
                    <a:pt x="396803" y="1804832"/>
                  </a:lnTo>
                  <a:lnTo>
                    <a:pt x="433606" y="1831555"/>
                  </a:lnTo>
                  <a:lnTo>
                    <a:pt x="471639" y="1856627"/>
                  </a:lnTo>
                  <a:lnTo>
                    <a:pt x="510850" y="1879996"/>
                  </a:lnTo>
                  <a:lnTo>
                    <a:pt x="551184" y="1901609"/>
                  </a:lnTo>
                  <a:lnTo>
                    <a:pt x="592590" y="1921413"/>
                  </a:lnTo>
                  <a:lnTo>
                    <a:pt x="635015" y="1939356"/>
                  </a:lnTo>
                  <a:lnTo>
                    <a:pt x="678407" y="1955386"/>
                  </a:lnTo>
                  <a:lnTo>
                    <a:pt x="722712" y="1969449"/>
                  </a:lnTo>
                  <a:lnTo>
                    <a:pt x="767879" y="1981492"/>
                  </a:lnTo>
                  <a:lnTo>
                    <a:pt x="813854" y="1991464"/>
                  </a:lnTo>
                  <a:lnTo>
                    <a:pt x="860584" y="1999312"/>
                  </a:lnTo>
                  <a:lnTo>
                    <a:pt x="908018" y="2004983"/>
                  </a:lnTo>
                  <a:lnTo>
                    <a:pt x="956103" y="2008424"/>
                  </a:lnTo>
                  <a:lnTo>
                    <a:pt x="1004786" y="2009582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2981" y="4045960"/>
              <a:ext cx="2009582" cy="20095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852977" y="4045954"/>
              <a:ext cx="2009775" cy="2009775"/>
            </a:xfrm>
            <a:custGeom>
              <a:avLst/>
              <a:gdLst/>
              <a:ahLst/>
              <a:cxnLst/>
              <a:rect l="l" t="t" r="r" b="b"/>
              <a:pathLst>
                <a:path w="2009775" h="2009775">
                  <a:moveTo>
                    <a:pt x="1004796" y="2009582"/>
                  </a:moveTo>
                  <a:lnTo>
                    <a:pt x="1053479" y="2008424"/>
                  </a:lnTo>
                  <a:lnTo>
                    <a:pt x="1101563" y="2004983"/>
                  </a:lnTo>
                  <a:lnTo>
                    <a:pt x="1148997" y="1999312"/>
                  </a:lnTo>
                  <a:lnTo>
                    <a:pt x="1195728" y="1991464"/>
                  </a:lnTo>
                  <a:lnTo>
                    <a:pt x="1241703" y="1981492"/>
                  </a:lnTo>
                  <a:lnTo>
                    <a:pt x="1286870" y="1969449"/>
                  </a:lnTo>
                  <a:lnTo>
                    <a:pt x="1331175" y="1955386"/>
                  </a:lnTo>
                  <a:lnTo>
                    <a:pt x="1374566" y="1939356"/>
                  </a:lnTo>
                  <a:lnTo>
                    <a:pt x="1416992" y="1921413"/>
                  </a:lnTo>
                  <a:lnTo>
                    <a:pt x="1458398" y="1901609"/>
                  </a:lnTo>
                  <a:lnTo>
                    <a:pt x="1498732" y="1879996"/>
                  </a:lnTo>
                  <a:lnTo>
                    <a:pt x="1537942" y="1856627"/>
                  </a:lnTo>
                  <a:lnTo>
                    <a:pt x="1575976" y="1831555"/>
                  </a:lnTo>
                  <a:lnTo>
                    <a:pt x="1612779" y="1804832"/>
                  </a:lnTo>
                  <a:lnTo>
                    <a:pt x="1648301" y="1776511"/>
                  </a:lnTo>
                  <a:lnTo>
                    <a:pt x="1682487" y="1746645"/>
                  </a:lnTo>
                  <a:lnTo>
                    <a:pt x="1715286" y="1715286"/>
                  </a:lnTo>
                  <a:lnTo>
                    <a:pt x="1746645" y="1682487"/>
                  </a:lnTo>
                  <a:lnTo>
                    <a:pt x="1776511" y="1648301"/>
                  </a:lnTo>
                  <a:lnTo>
                    <a:pt x="1804832" y="1612779"/>
                  </a:lnTo>
                  <a:lnTo>
                    <a:pt x="1831555" y="1575976"/>
                  </a:lnTo>
                  <a:lnTo>
                    <a:pt x="1856627" y="1537942"/>
                  </a:lnTo>
                  <a:lnTo>
                    <a:pt x="1879996" y="1498732"/>
                  </a:lnTo>
                  <a:lnTo>
                    <a:pt x="1901609" y="1458398"/>
                  </a:lnTo>
                  <a:lnTo>
                    <a:pt x="1921413" y="1416992"/>
                  </a:lnTo>
                  <a:lnTo>
                    <a:pt x="1939356" y="1374566"/>
                  </a:lnTo>
                  <a:lnTo>
                    <a:pt x="1955386" y="1331175"/>
                  </a:lnTo>
                  <a:lnTo>
                    <a:pt x="1969449" y="1286870"/>
                  </a:lnTo>
                  <a:lnTo>
                    <a:pt x="1981492" y="1241703"/>
                  </a:lnTo>
                  <a:lnTo>
                    <a:pt x="1991464" y="1195728"/>
                  </a:lnTo>
                  <a:lnTo>
                    <a:pt x="1999312" y="1148997"/>
                  </a:lnTo>
                  <a:lnTo>
                    <a:pt x="2004983" y="1101563"/>
                  </a:lnTo>
                  <a:lnTo>
                    <a:pt x="2008424" y="1053479"/>
                  </a:lnTo>
                  <a:lnTo>
                    <a:pt x="2009582" y="1004796"/>
                  </a:lnTo>
                  <a:lnTo>
                    <a:pt x="2008424" y="956113"/>
                  </a:lnTo>
                  <a:lnTo>
                    <a:pt x="2004983" y="908027"/>
                  </a:lnTo>
                  <a:lnTo>
                    <a:pt x="1999312" y="860592"/>
                  </a:lnTo>
                  <a:lnTo>
                    <a:pt x="1991464" y="813861"/>
                  </a:lnTo>
                  <a:lnTo>
                    <a:pt x="1981492" y="767885"/>
                  </a:lnTo>
                  <a:lnTo>
                    <a:pt x="1969449" y="722718"/>
                  </a:lnTo>
                  <a:lnTo>
                    <a:pt x="1955386" y="678412"/>
                  </a:lnTo>
                  <a:lnTo>
                    <a:pt x="1939356" y="635020"/>
                  </a:lnTo>
                  <a:lnTo>
                    <a:pt x="1921413" y="592594"/>
                  </a:lnTo>
                  <a:lnTo>
                    <a:pt x="1901609" y="551188"/>
                  </a:lnTo>
                  <a:lnTo>
                    <a:pt x="1879996" y="510853"/>
                  </a:lnTo>
                  <a:lnTo>
                    <a:pt x="1856627" y="471642"/>
                  </a:lnTo>
                  <a:lnTo>
                    <a:pt x="1831555" y="433609"/>
                  </a:lnTo>
                  <a:lnTo>
                    <a:pt x="1804832" y="396805"/>
                  </a:lnTo>
                  <a:lnTo>
                    <a:pt x="1776511" y="361283"/>
                  </a:lnTo>
                  <a:lnTo>
                    <a:pt x="1746645" y="327096"/>
                  </a:lnTo>
                  <a:lnTo>
                    <a:pt x="1715286" y="294297"/>
                  </a:lnTo>
                  <a:lnTo>
                    <a:pt x="1682487" y="262938"/>
                  </a:lnTo>
                  <a:lnTo>
                    <a:pt x="1648301" y="233071"/>
                  </a:lnTo>
                  <a:lnTo>
                    <a:pt x="1612779" y="204750"/>
                  </a:lnTo>
                  <a:lnTo>
                    <a:pt x="1575976" y="178027"/>
                  </a:lnTo>
                  <a:lnTo>
                    <a:pt x="1537942" y="152955"/>
                  </a:lnTo>
                  <a:lnTo>
                    <a:pt x="1498732" y="129586"/>
                  </a:lnTo>
                  <a:lnTo>
                    <a:pt x="1458398" y="107973"/>
                  </a:lnTo>
                  <a:lnTo>
                    <a:pt x="1416992" y="88169"/>
                  </a:lnTo>
                  <a:lnTo>
                    <a:pt x="1374566" y="70225"/>
                  </a:lnTo>
                  <a:lnTo>
                    <a:pt x="1331175" y="54196"/>
                  </a:lnTo>
                  <a:lnTo>
                    <a:pt x="1286870" y="40133"/>
                  </a:lnTo>
                  <a:lnTo>
                    <a:pt x="1241703" y="28089"/>
                  </a:lnTo>
                  <a:lnTo>
                    <a:pt x="1195728" y="18117"/>
                  </a:lnTo>
                  <a:lnTo>
                    <a:pt x="1148997" y="10270"/>
                  </a:lnTo>
                  <a:lnTo>
                    <a:pt x="1101563" y="4599"/>
                  </a:lnTo>
                  <a:lnTo>
                    <a:pt x="1053479" y="1158"/>
                  </a:lnTo>
                  <a:lnTo>
                    <a:pt x="1004796" y="0"/>
                  </a:lnTo>
                  <a:lnTo>
                    <a:pt x="956113" y="1158"/>
                  </a:lnTo>
                  <a:lnTo>
                    <a:pt x="908027" y="4599"/>
                  </a:lnTo>
                  <a:lnTo>
                    <a:pt x="860592" y="10270"/>
                  </a:lnTo>
                  <a:lnTo>
                    <a:pt x="813861" y="18117"/>
                  </a:lnTo>
                  <a:lnTo>
                    <a:pt x="767885" y="28089"/>
                  </a:lnTo>
                  <a:lnTo>
                    <a:pt x="722718" y="40133"/>
                  </a:lnTo>
                  <a:lnTo>
                    <a:pt x="678412" y="54196"/>
                  </a:lnTo>
                  <a:lnTo>
                    <a:pt x="635020" y="70225"/>
                  </a:lnTo>
                  <a:lnTo>
                    <a:pt x="592594" y="88169"/>
                  </a:lnTo>
                  <a:lnTo>
                    <a:pt x="551188" y="107973"/>
                  </a:lnTo>
                  <a:lnTo>
                    <a:pt x="510853" y="129586"/>
                  </a:lnTo>
                  <a:lnTo>
                    <a:pt x="471642" y="152955"/>
                  </a:lnTo>
                  <a:lnTo>
                    <a:pt x="433609" y="178027"/>
                  </a:lnTo>
                  <a:lnTo>
                    <a:pt x="396805" y="204750"/>
                  </a:lnTo>
                  <a:lnTo>
                    <a:pt x="361283" y="233071"/>
                  </a:lnTo>
                  <a:lnTo>
                    <a:pt x="327096" y="262938"/>
                  </a:lnTo>
                  <a:lnTo>
                    <a:pt x="294297" y="294297"/>
                  </a:lnTo>
                  <a:lnTo>
                    <a:pt x="262938" y="327096"/>
                  </a:lnTo>
                  <a:lnTo>
                    <a:pt x="233071" y="361283"/>
                  </a:lnTo>
                  <a:lnTo>
                    <a:pt x="204750" y="396805"/>
                  </a:lnTo>
                  <a:lnTo>
                    <a:pt x="178027" y="433609"/>
                  </a:lnTo>
                  <a:lnTo>
                    <a:pt x="152955" y="471642"/>
                  </a:lnTo>
                  <a:lnTo>
                    <a:pt x="129586" y="510853"/>
                  </a:lnTo>
                  <a:lnTo>
                    <a:pt x="107973" y="551188"/>
                  </a:lnTo>
                  <a:lnTo>
                    <a:pt x="88169" y="592594"/>
                  </a:lnTo>
                  <a:lnTo>
                    <a:pt x="70225" y="635020"/>
                  </a:lnTo>
                  <a:lnTo>
                    <a:pt x="54196" y="678412"/>
                  </a:lnTo>
                  <a:lnTo>
                    <a:pt x="40133" y="722718"/>
                  </a:lnTo>
                  <a:lnTo>
                    <a:pt x="28089" y="767885"/>
                  </a:lnTo>
                  <a:lnTo>
                    <a:pt x="18117" y="813861"/>
                  </a:lnTo>
                  <a:lnTo>
                    <a:pt x="10270" y="860592"/>
                  </a:lnTo>
                  <a:lnTo>
                    <a:pt x="4599" y="908027"/>
                  </a:lnTo>
                  <a:lnTo>
                    <a:pt x="1158" y="956113"/>
                  </a:lnTo>
                  <a:lnTo>
                    <a:pt x="0" y="1004796"/>
                  </a:lnTo>
                  <a:lnTo>
                    <a:pt x="1158" y="1053479"/>
                  </a:lnTo>
                  <a:lnTo>
                    <a:pt x="4599" y="1101563"/>
                  </a:lnTo>
                  <a:lnTo>
                    <a:pt x="10270" y="1148997"/>
                  </a:lnTo>
                  <a:lnTo>
                    <a:pt x="18117" y="1195728"/>
                  </a:lnTo>
                  <a:lnTo>
                    <a:pt x="28089" y="1241703"/>
                  </a:lnTo>
                  <a:lnTo>
                    <a:pt x="40133" y="1286870"/>
                  </a:lnTo>
                  <a:lnTo>
                    <a:pt x="54196" y="1331175"/>
                  </a:lnTo>
                  <a:lnTo>
                    <a:pt x="70225" y="1374566"/>
                  </a:lnTo>
                  <a:lnTo>
                    <a:pt x="88169" y="1416992"/>
                  </a:lnTo>
                  <a:lnTo>
                    <a:pt x="107973" y="1458398"/>
                  </a:lnTo>
                  <a:lnTo>
                    <a:pt x="129586" y="1498732"/>
                  </a:lnTo>
                  <a:lnTo>
                    <a:pt x="152955" y="1537942"/>
                  </a:lnTo>
                  <a:lnTo>
                    <a:pt x="178027" y="1575976"/>
                  </a:lnTo>
                  <a:lnTo>
                    <a:pt x="204750" y="1612779"/>
                  </a:lnTo>
                  <a:lnTo>
                    <a:pt x="233071" y="1648301"/>
                  </a:lnTo>
                  <a:lnTo>
                    <a:pt x="262938" y="1682487"/>
                  </a:lnTo>
                  <a:lnTo>
                    <a:pt x="294297" y="1715286"/>
                  </a:lnTo>
                  <a:lnTo>
                    <a:pt x="327096" y="1746645"/>
                  </a:lnTo>
                  <a:lnTo>
                    <a:pt x="361283" y="1776511"/>
                  </a:lnTo>
                  <a:lnTo>
                    <a:pt x="396805" y="1804832"/>
                  </a:lnTo>
                  <a:lnTo>
                    <a:pt x="433609" y="1831555"/>
                  </a:lnTo>
                  <a:lnTo>
                    <a:pt x="471642" y="1856627"/>
                  </a:lnTo>
                  <a:lnTo>
                    <a:pt x="510853" y="1879996"/>
                  </a:lnTo>
                  <a:lnTo>
                    <a:pt x="551188" y="1901609"/>
                  </a:lnTo>
                  <a:lnTo>
                    <a:pt x="592594" y="1921413"/>
                  </a:lnTo>
                  <a:lnTo>
                    <a:pt x="635020" y="1939356"/>
                  </a:lnTo>
                  <a:lnTo>
                    <a:pt x="678412" y="1955386"/>
                  </a:lnTo>
                  <a:lnTo>
                    <a:pt x="722718" y="1969449"/>
                  </a:lnTo>
                  <a:lnTo>
                    <a:pt x="767885" y="1981492"/>
                  </a:lnTo>
                  <a:lnTo>
                    <a:pt x="813861" y="1991464"/>
                  </a:lnTo>
                  <a:lnTo>
                    <a:pt x="860592" y="1999312"/>
                  </a:lnTo>
                  <a:lnTo>
                    <a:pt x="908027" y="2004983"/>
                  </a:lnTo>
                  <a:lnTo>
                    <a:pt x="956113" y="2008424"/>
                  </a:lnTo>
                  <a:lnTo>
                    <a:pt x="1004796" y="2009582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74048"/>
            <a:ext cx="1327785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dirty="0"/>
              <a:t>WYDZIAŁY</a:t>
            </a:r>
            <a:r>
              <a:rPr sz="5600" spc="-95" dirty="0"/>
              <a:t> </a:t>
            </a:r>
            <a:r>
              <a:rPr sz="5600" dirty="0"/>
              <a:t>UNIWERSYTETU</a:t>
            </a:r>
            <a:r>
              <a:rPr sz="5600" spc="10" dirty="0"/>
              <a:t> </a:t>
            </a:r>
            <a:r>
              <a:rPr sz="5600" spc="-5" dirty="0"/>
              <a:t>GDAŃSKIEGO</a:t>
            </a:r>
            <a:endParaRPr sz="5600"/>
          </a:p>
        </p:txBody>
      </p:sp>
      <p:grpSp>
        <p:nvGrpSpPr>
          <p:cNvPr id="3" name="object 3"/>
          <p:cNvGrpSpPr/>
          <p:nvPr/>
        </p:nvGrpSpPr>
        <p:grpSpPr>
          <a:xfrm>
            <a:off x="3427187" y="2757696"/>
            <a:ext cx="14236065" cy="7118984"/>
            <a:chOff x="3427187" y="2757696"/>
            <a:chExt cx="14236065" cy="711898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617" y="2757696"/>
              <a:ext cx="10675873" cy="2374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7187" y="5121006"/>
              <a:ext cx="10687304" cy="2317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14493" y="2757696"/>
              <a:ext cx="3548686" cy="46467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7194" y="7427232"/>
              <a:ext cx="3577668" cy="24489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4865" y="7427232"/>
              <a:ext cx="7121059" cy="24432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9523" y="2925813"/>
            <a:ext cx="10140950" cy="662432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830"/>
              </a:spcBef>
              <a:buChar char="•"/>
              <a:tabLst>
                <a:tab pos="389890" algn="l"/>
              </a:tabLst>
            </a:pPr>
            <a:r>
              <a:rPr sz="4200" spc="10" dirty="0">
                <a:solidFill>
                  <a:srgbClr val="FFFFFF"/>
                </a:solidFill>
                <a:latin typeface="Trebuchet MS"/>
                <a:cs typeface="Trebuchet MS"/>
              </a:rPr>
              <a:t>Studia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55" dirty="0">
                <a:solidFill>
                  <a:srgbClr val="FFFFFF"/>
                </a:solidFill>
                <a:latin typeface="Trebuchet MS"/>
                <a:cs typeface="Trebuchet MS"/>
              </a:rPr>
              <a:t>doktoranckie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10" dirty="0">
                <a:solidFill>
                  <a:srgbClr val="FFFFFF"/>
                </a:solidFill>
                <a:latin typeface="Trebuchet MS"/>
                <a:cs typeface="Trebuchet MS"/>
              </a:rPr>
              <a:t>Studia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60" dirty="0">
                <a:solidFill>
                  <a:srgbClr val="FFFFFF"/>
                </a:solidFill>
                <a:latin typeface="Trebuchet MS"/>
                <a:cs typeface="Trebuchet MS"/>
              </a:rPr>
              <a:t>podyplomowe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0"/>
              </a:spcBef>
              <a:buChar char="•"/>
              <a:tabLst>
                <a:tab pos="389890" algn="l"/>
              </a:tabLst>
            </a:pPr>
            <a:r>
              <a:rPr sz="4200" spc="60" dirty="0">
                <a:solidFill>
                  <a:srgbClr val="FFFFFF"/>
                </a:solidFill>
                <a:latin typeface="Trebuchet MS"/>
                <a:cs typeface="Trebuchet MS"/>
              </a:rPr>
              <a:t>Lektoraty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25" dirty="0">
                <a:solidFill>
                  <a:srgbClr val="FFFFFF"/>
                </a:solidFill>
                <a:latin typeface="Trebuchet MS"/>
                <a:cs typeface="Trebuchet MS"/>
              </a:rPr>
              <a:t>języków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30" dirty="0">
                <a:solidFill>
                  <a:srgbClr val="FFFFFF"/>
                </a:solidFill>
                <a:latin typeface="Trebuchet MS"/>
                <a:cs typeface="Trebuchet MS"/>
              </a:rPr>
              <a:t>obcych</a:t>
            </a:r>
            <a:endParaRPr sz="4200">
              <a:latin typeface="Trebuchet MS"/>
              <a:cs typeface="Trebuchet MS"/>
            </a:endParaRPr>
          </a:p>
          <a:p>
            <a:pPr marL="200660" marR="5080" indent="-188595" algn="just">
              <a:lnSpc>
                <a:spcPct val="114500"/>
              </a:lnSpc>
              <a:spcBef>
                <a:spcPts val="5"/>
              </a:spcBef>
              <a:buChar char="•"/>
              <a:tabLst>
                <a:tab pos="389890" algn="l"/>
              </a:tabLst>
            </a:pPr>
            <a:r>
              <a:rPr sz="4200" spc="45" dirty="0">
                <a:solidFill>
                  <a:srgbClr val="FFFFFF"/>
                </a:solidFill>
                <a:latin typeface="Trebuchet MS"/>
                <a:cs typeface="Trebuchet MS"/>
              </a:rPr>
              <a:t>angielski, </a:t>
            </a: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chiński, </a:t>
            </a:r>
            <a:r>
              <a:rPr sz="4200" spc="80" dirty="0">
                <a:solidFill>
                  <a:srgbClr val="FFFFFF"/>
                </a:solidFill>
                <a:latin typeface="Trebuchet MS"/>
                <a:cs typeface="Trebuchet MS"/>
              </a:rPr>
              <a:t>francuski, </a:t>
            </a:r>
            <a:r>
              <a:rPr sz="4200" spc="-45" dirty="0">
                <a:solidFill>
                  <a:srgbClr val="FFFFFF"/>
                </a:solidFill>
                <a:latin typeface="Trebuchet MS"/>
                <a:cs typeface="Trebuchet MS"/>
              </a:rPr>
              <a:t>hiszpański, </a:t>
            </a:r>
            <a:r>
              <a:rPr sz="4200" spc="-12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japoński,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50" dirty="0">
                <a:solidFill>
                  <a:srgbClr val="FFFFFF"/>
                </a:solidFill>
                <a:latin typeface="Trebuchet MS"/>
                <a:cs typeface="Trebuchet MS"/>
              </a:rPr>
              <a:t>niemiecki,</a:t>
            </a:r>
            <a:r>
              <a:rPr sz="4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rosyjski,szwedzki, </a:t>
            </a:r>
            <a:r>
              <a:rPr sz="4200" spc="-12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90" dirty="0">
                <a:solidFill>
                  <a:srgbClr val="FFFFFF"/>
                </a:solidFill>
                <a:latin typeface="Trebuchet MS"/>
                <a:cs typeface="Trebuchet MS"/>
              </a:rPr>
              <a:t>włoski,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60" dirty="0">
                <a:solidFill>
                  <a:srgbClr val="FFFFFF"/>
                </a:solidFill>
                <a:latin typeface="Trebuchet MS"/>
                <a:cs typeface="Trebuchet MS"/>
              </a:rPr>
              <a:t>polski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50" dirty="0">
                <a:solidFill>
                  <a:srgbClr val="FFFFFF"/>
                </a:solidFill>
                <a:latin typeface="Trebuchet MS"/>
                <a:cs typeface="Trebuchet MS"/>
              </a:rPr>
              <a:t>dla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50" dirty="0">
                <a:solidFill>
                  <a:srgbClr val="FFFFFF"/>
                </a:solidFill>
                <a:latin typeface="Trebuchet MS"/>
                <a:cs typeface="Trebuchet MS"/>
              </a:rPr>
              <a:t>obcokrajowców</a:t>
            </a:r>
            <a:endParaRPr sz="4200">
              <a:latin typeface="Trebuchet MS"/>
              <a:cs typeface="Trebuchet MS"/>
            </a:endParaRPr>
          </a:p>
          <a:p>
            <a:pPr marL="200660" marR="6350" indent="-188595" algn="just">
              <a:lnSpc>
                <a:spcPct val="114500"/>
              </a:lnSpc>
              <a:buChar char="•"/>
              <a:tabLst>
                <a:tab pos="389890" algn="l"/>
              </a:tabLst>
            </a:pP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Uczelnia </a:t>
            </a:r>
            <a:r>
              <a:rPr sz="4200" spc="-80" dirty="0">
                <a:solidFill>
                  <a:srgbClr val="FFFFFF"/>
                </a:solidFill>
                <a:latin typeface="Trebuchet MS"/>
                <a:cs typeface="Trebuchet MS"/>
              </a:rPr>
              <a:t>posiada </a:t>
            </a:r>
            <a:r>
              <a:rPr sz="4200" spc="70" dirty="0">
                <a:solidFill>
                  <a:srgbClr val="FFFFFF"/>
                </a:solidFill>
                <a:latin typeface="Trebuchet MS"/>
                <a:cs typeface="Trebuchet MS"/>
              </a:rPr>
              <a:t>program </a:t>
            </a:r>
            <a:r>
              <a:rPr sz="4200" spc="65" dirty="0">
                <a:solidFill>
                  <a:srgbClr val="FFFFFF"/>
                </a:solidFill>
                <a:latin typeface="Trebuchet MS"/>
                <a:cs typeface="Trebuchet MS"/>
              </a:rPr>
              <a:t>do 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nauczania 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75" dirty="0">
                <a:solidFill>
                  <a:srgbClr val="FFFFFF"/>
                </a:solidFill>
                <a:latin typeface="Trebuchet MS"/>
                <a:cs typeface="Trebuchet MS"/>
              </a:rPr>
              <a:t>języka </a:t>
            </a:r>
            <a:r>
              <a:rPr sz="4200" spc="55" dirty="0">
                <a:solidFill>
                  <a:srgbClr val="FFFFFF"/>
                </a:solidFill>
                <a:latin typeface="Trebuchet MS"/>
                <a:cs typeface="Trebuchet MS"/>
              </a:rPr>
              <a:t>polskiego </a:t>
            </a:r>
            <a:r>
              <a:rPr sz="4200" spc="150" dirty="0">
                <a:solidFill>
                  <a:srgbClr val="FFFFFF"/>
                </a:solidFill>
                <a:latin typeface="Trebuchet MS"/>
                <a:cs typeface="Trebuchet MS"/>
              </a:rPr>
              <a:t>dla </a:t>
            </a:r>
            <a:r>
              <a:rPr sz="4200" spc="50" dirty="0">
                <a:solidFill>
                  <a:srgbClr val="FFFFFF"/>
                </a:solidFill>
                <a:latin typeface="Trebuchet MS"/>
                <a:cs typeface="Trebuchet MS"/>
              </a:rPr>
              <a:t>obcokrajowców </a:t>
            </a: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w </a:t>
            </a:r>
            <a:r>
              <a:rPr sz="42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60" dirty="0">
                <a:solidFill>
                  <a:srgbClr val="FFFFFF"/>
                </a:solidFill>
                <a:latin typeface="Trebuchet MS"/>
                <a:cs typeface="Trebuchet MS"/>
              </a:rPr>
              <a:t>systemie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95" dirty="0">
                <a:solidFill>
                  <a:srgbClr val="FFFFFF"/>
                </a:solidFill>
                <a:latin typeface="Trebuchet MS"/>
                <a:cs typeface="Trebuchet MS"/>
              </a:rPr>
              <a:t>e-learningu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27914" y="3139778"/>
            <a:ext cx="4632960" cy="6656705"/>
            <a:chOff x="2127914" y="3139778"/>
            <a:chExt cx="4632960" cy="6656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9" y="3171181"/>
              <a:ext cx="4569952" cy="65936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9326" y="3171191"/>
              <a:ext cx="4570095" cy="6593840"/>
            </a:xfrm>
            <a:custGeom>
              <a:avLst/>
              <a:gdLst/>
              <a:ahLst/>
              <a:cxnLst/>
              <a:rect l="l" t="t" r="r" b="b"/>
              <a:pathLst>
                <a:path w="4570095" h="6593840">
                  <a:moveTo>
                    <a:pt x="0" y="6593663"/>
                  </a:moveTo>
                  <a:lnTo>
                    <a:pt x="4569955" y="6593663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9163685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5" dirty="0"/>
              <a:t>UNIWERSYTET</a:t>
            </a:r>
            <a:r>
              <a:rPr sz="6600" spc="-180" dirty="0"/>
              <a:t> </a:t>
            </a:r>
            <a:r>
              <a:rPr sz="6600" spc="-10" dirty="0"/>
              <a:t>GDAŃSKI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5" dirty="0"/>
              <a:t>oferuje</a:t>
            </a:r>
            <a:r>
              <a:rPr sz="2800" spc="-20" dirty="0"/>
              <a:t> </a:t>
            </a:r>
            <a:r>
              <a:rPr sz="2800" spc="-95" dirty="0"/>
              <a:t>także</a:t>
            </a:r>
            <a:endParaRPr sz="28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629" y="2925813"/>
            <a:ext cx="10046970" cy="662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188595">
              <a:lnSpc>
                <a:spcPct val="114500"/>
              </a:lnSpc>
              <a:spcBef>
                <a:spcPts val="100"/>
              </a:spcBef>
              <a:buChar char="•"/>
              <a:tabLst>
                <a:tab pos="389890" algn="l"/>
                <a:tab pos="3362960" algn="l"/>
                <a:tab pos="4980305" algn="l"/>
                <a:tab pos="6285865" algn="l"/>
                <a:tab pos="8029575" algn="l"/>
              </a:tabLst>
            </a:pPr>
            <a:r>
              <a:rPr sz="4200" spc="-130" dirty="0">
                <a:solidFill>
                  <a:srgbClr val="FFFFFF"/>
                </a:solidFill>
                <a:latin typeface="Trebuchet MS"/>
                <a:cs typeface="Trebuchet MS"/>
              </a:rPr>
              <a:t>Akademicki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4200" spc="229" dirty="0">
                <a:solidFill>
                  <a:srgbClr val="FFFFFF"/>
                </a:solidFill>
                <a:latin typeface="Trebuchet MS"/>
                <a:cs typeface="Trebuchet MS"/>
              </a:rPr>
              <a:t>Chó</a:t>
            </a:r>
            <a:r>
              <a:rPr sz="4200" spc="1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UG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,	</a:t>
            </a:r>
            <a:r>
              <a:rPr sz="4200" spc="225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4200" spc="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00" spc="37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4200" spc="1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200" spc="-8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4200" spc="-30" dirty="0">
                <a:solidFill>
                  <a:srgbClr val="FFFFFF"/>
                </a:solidFill>
                <a:latin typeface="Trebuchet MS"/>
                <a:cs typeface="Trebuchet MS"/>
              </a:rPr>
              <a:t>zdo</a:t>
            </a:r>
            <a:r>
              <a:rPr sz="4200" spc="-114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4200" spc="-9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200" spc="-15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200" spc="-9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4200" spc="-30" dirty="0">
                <a:solidFill>
                  <a:srgbClr val="FFFFFF"/>
                </a:solidFill>
                <a:latin typeface="Trebuchet MS"/>
                <a:cs typeface="Trebuchet MS"/>
              </a:rPr>
              <a:t>najwyższe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70" dirty="0">
                <a:solidFill>
                  <a:srgbClr val="FFFFFF"/>
                </a:solidFill>
                <a:latin typeface="Trebuchet MS"/>
                <a:cs typeface="Trebuchet MS"/>
              </a:rPr>
              <a:t>laury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45" dirty="0">
                <a:solidFill>
                  <a:srgbClr val="FFFFFF"/>
                </a:solidFill>
                <a:latin typeface="Trebuchet MS"/>
                <a:cs typeface="Trebuchet MS"/>
              </a:rPr>
              <a:t>świecie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20" dirty="0">
                <a:solidFill>
                  <a:srgbClr val="FFFFFF"/>
                </a:solidFill>
                <a:latin typeface="Trebuchet MS"/>
                <a:cs typeface="Trebuchet MS"/>
              </a:rPr>
              <a:t>Zespół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65" dirty="0">
                <a:solidFill>
                  <a:srgbClr val="FFFFFF"/>
                </a:solidFill>
                <a:latin typeface="Trebuchet MS"/>
                <a:cs typeface="Trebuchet MS"/>
              </a:rPr>
              <a:t>Pieśni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2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Tańca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70" dirty="0">
                <a:solidFill>
                  <a:srgbClr val="FFFFFF"/>
                </a:solidFill>
                <a:latin typeface="Trebuchet MS"/>
                <a:cs typeface="Trebuchet MS"/>
              </a:rPr>
              <a:t>JANTAR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0"/>
              </a:spcBef>
              <a:buChar char="•"/>
              <a:tabLst>
                <a:tab pos="389890" algn="l"/>
              </a:tabLst>
            </a:pPr>
            <a:r>
              <a:rPr sz="4200" spc="-8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200" spc="30" dirty="0">
                <a:solidFill>
                  <a:srgbClr val="FFFFFF"/>
                </a:solidFill>
                <a:latin typeface="Trebuchet MS"/>
                <a:cs typeface="Trebuchet MS"/>
              </a:rPr>
              <a:t>tudencka</a:t>
            </a:r>
            <a:r>
              <a:rPr sz="4200" spc="-7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45" dirty="0">
                <a:solidFill>
                  <a:srgbClr val="FFFFFF"/>
                </a:solidFill>
                <a:latin typeface="Trebuchet MS"/>
                <a:cs typeface="Trebuchet MS"/>
              </a:rPr>
              <a:t>Agenc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4200" spc="-1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200" spc="-5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8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4200" spc="7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200" spc="28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00" spc="95" dirty="0">
                <a:solidFill>
                  <a:srgbClr val="FFFFFF"/>
                </a:solidFill>
                <a:latin typeface="Trebuchet MS"/>
                <a:cs typeface="Trebuchet MS"/>
              </a:rPr>
              <a:t>ograficzna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Uniwersytecka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90" dirty="0">
                <a:solidFill>
                  <a:srgbClr val="FFFFFF"/>
                </a:solidFill>
                <a:latin typeface="Trebuchet MS"/>
                <a:cs typeface="Trebuchet MS"/>
              </a:rPr>
              <a:t>Kronika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40" dirty="0">
                <a:solidFill>
                  <a:srgbClr val="FFFFFF"/>
                </a:solidFill>
                <a:latin typeface="Trebuchet MS"/>
                <a:cs typeface="Trebuchet MS"/>
              </a:rPr>
              <a:t>Filmowa</a:t>
            </a:r>
            <a:endParaRPr sz="4200">
              <a:latin typeface="Trebuchet MS"/>
              <a:cs typeface="Trebuchet MS"/>
            </a:endParaRPr>
          </a:p>
          <a:p>
            <a:pPr marL="200660" marR="1901825" indent="-188595">
              <a:lnSpc>
                <a:spcPct val="114500"/>
              </a:lnSpc>
              <a:buChar char="•"/>
              <a:tabLst>
                <a:tab pos="389890" algn="l"/>
              </a:tabLst>
            </a:pPr>
            <a:r>
              <a:rPr sz="4200" spc="114" dirty="0">
                <a:solidFill>
                  <a:srgbClr val="FFFFFF"/>
                </a:solidFill>
                <a:latin typeface="Trebuchet MS"/>
                <a:cs typeface="Trebuchet MS"/>
              </a:rPr>
              <a:t>Klub</a:t>
            </a:r>
            <a:r>
              <a:rPr sz="4200" spc="-8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5" dirty="0">
                <a:solidFill>
                  <a:srgbClr val="FFFFFF"/>
                </a:solidFill>
                <a:latin typeface="Trebuchet MS"/>
                <a:cs typeface="Trebuchet MS"/>
              </a:rPr>
              <a:t>Film</a:t>
            </a:r>
            <a:r>
              <a:rPr sz="4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200" spc="-4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200" spc="-3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200" spc="-8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70" dirty="0">
                <a:solidFill>
                  <a:srgbClr val="FFFFFF"/>
                </a:solidFill>
                <a:latin typeface="Trebuchet MS"/>
                <a:cs typeface="Trebuchet MS"/>
              </a:rPr>
              <a:t>„Miłoś</a:t>
            </a:r>
            <a:r>
              <a:rPr sz="4200" spc="80" dirty="0">
                <a:solidFill>
                  <a:srgbClr val="FFFFFF"/>
                </a:solidFill>
                <a:latin typeface="Trebuchet MS"/>
                <a:cs typeface="Trebuchet MS"/>
              </a:rPr>
              <a:t>ć</a:t>
            </a:r>
            <a:r>
              <a:rPr sz="4200" spc="-8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90" dirty="0">
                <a:solidFill>
                  <a:srgbClr val="FFFFFF"/>
                </a:solidFill>
                <a:latin typeface="Trebuchet MS"/>
                <a:cs typeface="Trebuchet MS"/>
              </a:rPr>
              <a:t>Blon</a:t>
            </a:r>
            <a:r>
              <a:rPr sz="4200" spc="13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ynki”   </a:t>
            </a:r>
            <a:r>
              <a:rPr sz="4200" spc="-1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20" dirty="0">
                <a:solidFill>
                  <a:srgbClr val="FFFFFF"/>
                </a:solidFill>
                <a:latin typeface="Trebuchet MS"/>
                <a:cs typeface="Trebuchet MS"/>
              </a:rPr>
              <a:t>klub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70" dirty="0">
                <a:solidFill>
                  <a:srgbClr val="FFFFFF"/>
                </a:solidFill>
                <a:latin typeface="Trebuchet MS"/>
                <a:cs typeface="Trebuchet MS"/>
              </a:rPr>
              <a:t>literacki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195" dirty="0">
                <a:solidFill>
                  <a:srgbClr val="FFFFFF"/>
                </a:solidFill>
                <a:latin typeface="Trebuchet MS"/>
                <a:cs typeface="Trebuchet MS"/>
              </a:rPr>
              <a:t>Kulturalny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00" dirty="0">
                <a:solidFill>
                  <a:srgbClr val="FFFFFF"/>
                </a:solidFill>
                <a:latin typeface="Trebuchet MS"/>
                <a:cs typeface="Trebuchet MS"/>
              </a:rPr>
              <a:t>kolektyw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UG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-35" dirty="0">
                <a:solidFill>
                  <a:srgbClr val="FFFFFF"/>
                </a:solidFill>
                <a:latin typeface="Trebuchet MS"/>
                <a:cs typeface="Trebuchet MS"/>
              </a:rPr>
              <a:t>happeningi,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spotkania, </a:t>
            </a:r>
            <a:r>
              <a:rPr sz="4200" spc="-25" dirty="0">
                <a:solidFill>
                  <a:srgbClr val="FFFFFF"/>
                </a:solidFill>
                <a:latin typeface="Trebuchet MS"/>
                <a:cs typeface="Trebuchet MS"/>
              </a:rPr>
              <a:t>wernisaże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95979" y="3690233"/>
            <a:ext cx="7033259" cy="5639435"/>
            <a:chOff x="11695979" y="3690233"/>
            <a:chExt cx="7033259" cy="5639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7391" y="3721656"/>
              <a:ext cx="6970122" cy="5576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27391" y="3721645"/>
              <a:ext cx="6970395" cy="5576570"/>
            </a:xfrm>
            <a:custGeom>
              <a:avLst/>
              <a:gdLst/>
              <a:ahLst/>
              <a:cxnLst/>
              <a:rect l="l" t="t" r="r" b="b"/>
              <a:pathLst>
                <a:path w="6970394" h="5576570">
                  <a:moveTo>
                    <a:pt x="0" y="5576500"/>
                  </a:moveTo>
                  <a:lnTo>
                    <a:pt x="6970122" y="5576500"/>
                  </a:lnTo>
                  <a:lnTo>
                    <a:pt x="6970122" y="0"/>
                  </a:lnTo>
                  <a:lnTo>
                    <a:pt x="0" y="0"/>
                  </a:lnTo>
                  <a:lnTo>
                    <a:pt x="0" y="557650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13018769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10" dirty="0"/>
              <a:t>AKADEMICKIE</a:t>
            </a:r>
            <a:r>
              <a:rPr sz="6600" spc="-35" dirty="0"/>
              <a:t> </a:t>
            </a:r>
            <a:r>
              <a:rPr sz="6600" spc="-5" dirty="0"/>
              <a:t>CENTRUM</a:t>
            </a:r>
            <a:r>
              <a:rPr sz="6600" spc="-25" dirty="0"/>
              <a:t> </a:t>
            </a:r>
            <a:r>
              <a:rPr sz="6600" spc="-135" dirty="0"/>
              <a:t>KULTURY</a:t>
            </a:r>
            <a:endParaRPr sz="66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629" y="3062209"/>
            <a:ext cx="3477260" cy="67786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3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15" dirty="0">
                <a:solidFill>
                  <a:srgbClr val="FFFFFF"/>
                </a:solidFill>
                <a:latin typeface="Trebuchet MS"/>
                <a:cs typeface="Trebuchet MS"/>
              </a:rPr>
              <a:t>Aerobik</a:t>
            </a:r>
            <a:r>
              <a:rPr sz="28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Trebuchet MS"/>
                <a:cs typeface="Trebuchet MS"/>
              </a:rPr>
              <a:t>Sportowy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15" dirty="0">
                <a:solidFill>
                  <a:srgbClr val="FFFFFF"/>
                </a:solidFill>
                <a:latin typeface="Trebuchet MS"/>
                <a:cs typeface="Trebuchet MS"/>
              </a:rPr>
              <a:t>Badminton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55" dirty="0">
                <a:solidFill>
                  <a:srgbClr val="FFFFFF"/>
                </a:solidFill>
                <a:latin typeface="Trebuchet MS"/>
                <a:cs typeface="Trebuchet MS"/>
              </a:rPr>
              <a:t>Judo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20" dirty="0">
                <a:solidFill>
                  <a:srgbClr val="FFFFFF"/>
                </a:solidFill>
                <a:latin typeface="Trebuchet MS"/>
                <a:cs typeface="Trebuchet MS"/>
              </a:rPr>
              <a:t>Karate</a:t>
            </a:r>
            <a:r>
              <a:rPr sz="285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90" dirty="0">
                <a:solidFill>
                  <a:srgbClr val="FFFFFF"/>
                </a:solidFill>
                <a:latin typeface="Trebuchet MS"/>
                <a:cs typeface="Trebuchet MS"/>
              </a:rPr>
              <a:t>Shotokan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135" dirty="0">
                <a:solidFill>
                  <a:srgbClr val="FFFFFF"/>
                </a:solidFill>
                <a:latin typeface="Trebuchet MS"/>
                <a:cs typeface="Trebuchet MS"/>
              </a:rPr>
              <a:t>Kolarstwo</a:t>
            </a:r>
            <a:r>
              <a:rPr sz="28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70" dirty="0">
                <a:solidFill>
                  <a:srgbClr val="FFFFFF"/>
                </a:solidFill>
                <a:latin typeface="Trebuchet MS"/>
                <a:cs typeface="Trebuchet MS"/>
              </a:rPr>
              <a:t>górskie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25" dirty="0">
                <a:solidFill>
                  <a:srgbClr val="FFFFFF"/>
                </a:solidFill>
                <a:latin typeface="Trebuchet MS"/>
                <a:cs typeface="Trebuchet MS"/>
              </a:rPr>
              <a:t>Koszykówka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-35" dirty="0">
                <a:solidFill>
                  <a:srgbClr val="FFFFFF"/>
                </a:solidFill>
                <a:latin typeface="Trebuchet MS"/>
                <a:cs typeface="Trebuchet MS"/>
              </a:rPr>
              <a:t>Lekka</a:t>
            </a:r>
            <a:r>
              <a:rPr sz="28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55" dirty="0">
                <a:solidFill>
                  <a:srgbClr val="FFFFFF"/>
                </a:solidFill>
                <a:latin typeface="Trebuchet MS"/>
                <a:cs typeface="Trebuchet MS"/>
              </a:rPr>
              <a:t>atletyka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75" dirty="0">
                <a:solidFill>
                  <a:srgbClr val="FFFFFF"/>
                </a:solidFill>
                <a:latin typeface="Trebuchet MS"/>
                <a:cs typeface="Trebuchet MS"/>
              </a:rPr>
              <a:t>Narciarstwo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114" dirty="0">
                <a:solidFill>
                  <a:srgbClr val="FFFFFF"/>
                </a:solidFill>
                <a:latin typeface="Trebuchet MS"/>
                <a:cs typeface="Trebuchet MS"/>
              </a:rPr>
              <a:t>Paralotniarstwo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60" dirty="0">
                <a:solidFill>
                  <a:srgbClr val="FFFFFF"/>
                </a:solidFill>
                <a:latin typeface="Trebuchet MS"/>
                <a:cs typeface="Trebuchet MS"/>
              </a:rPr>
              <a:t>Piłka</a:t>
            </a:r>
            <a:r>
              <a:rPr sz="28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Trebuchet MS"/>
                <a:cs typeface="Trebuchet MS"/>
              </a:rPr>
              <a:t>nożna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16646" y="3061109"/>
            <a:ext cx="4445635" cy="6076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3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60" dirty="0">
                <a:solidFill>
                  <a:srgbClr val="FFFFFF"/>
                </a:solidFill>
                <a:latin typeface="Trebuchet MS"/>
                <a:cs typeface="Trebuchet MS"/>
              </a:rPr>
              <a:t>Piłka</a:t>
            </a:r>
            <a:r>
              <a:rPr sz="28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Trebuchet MS"/>
                <a:cs typeface="Trebuchet MS"/>
              </a:rPr>
              <a:t>ręczna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-15" dirty="0">
                <a:solidFill>
                  <a:srgbClr val="FFFFFF"/>
                </a:solidFill>
                <a:latin typeface="Trebuchet MS"/>
                <a:cs typeface="Trebuchet MS"/>
              </a:rPr>
              <a:t>Pływanie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10" dirty="0">
                <a:solidFill>
                  <a:srgbClr val="FFFFFF"/>
                </a:solidFill>
                <a:latin typeface="Trebuchet MS"/>
                <a:cs typeface="Trebuchet MS"/>
              </a:rPr>
              <a:t>Siatkówka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60" dirty="0">
                <a:solidFill>
                  <a:srgbClr val="FFFFFF"/>
                </a:solidFill>
                <a:latin typeface="Trebuchet MS"/>
                <a:cs typeface="Trebuchet MS"/>
              </a:rPr>
              <a:t>Snowboard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35" dirty="0">
                <a:solidFill>
                  <a:srgbClr val="FFFFFF"/>
                </a:solidFill>
                <a:latin typeface="Trebuchet MS"/>
                <a:cs typeface="Trebuchet MS"/>
              </a:rPr>
              <a:t>Trójbój</a:t>
            </a:r>
            <a:r>
              <a:rPr sz="28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65" dirty="0">
                <a:solidFill>
                  <a:srgbClr val="FFFFFF"/>
                </a:solidFill>
                <a:latin typeface="Trebuchet MS"/>
                <a:cs typeface="Trebuchet MS"/>
              </a:rPr>
              <a:t>siłowy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-5" dirty="0">
                <a:solidFill>
                  <a:srgbClr val="FFFFFF"/>
                </a:solidFill>
                <a:latin typeface="Trebuchet MS"/>
                <a:cs typeface="Trebuchet MS"/>
              </a:rPr>
              <a:t>Taneczna</a:t>
            </a:r>
            <a:r>
              <a:rPr sz="28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1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28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Trebuchet MS"/>
                <a:cs typeface="Trebuchet MS"/>
              </a:rPr>
              <a:t>cheerleaders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-60" dirty="0">
                <a:solidFill>
                  <a:srgbClr val="FFFFFF"/>
                </a:solidFill>
                <a:latin typeface="Trebuchet MS"/>
                <a:cs typeface="Trebuchet MS"/>
              </a:rPr>
              <a:t>Tenis</a:t>
            </a:r>
            <a:r>
              <a:rPr sz="28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8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35" dirty="0">
                <a:solidFill>
                  <a:srgbClr val="FFFFFF"/>
                </a:solidFill>
                <a:latin typeface="Trebuchet MS"/>
                <a:cs typeface="Trebuchet MS"/>
              </a:rPr>
              <a:t>tenis</a:t>
            </a:r>
            <a:r>
              <a:rPr sz="28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50" spc="110" dirty="0">
                <a:solidFill>
                  <a:srgbClr val="FFFFFF"/>
                </a:solidFill>
                <a:latin typeface="Trebuchet MS"/>
                <a:cs typeface="Trebuchet MS"/>
              </a:rPr>
              <a:t>stołowy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0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35" dirty="0">
                <a:solidFill>
                  <a:srgbClr val="FFFFFF"/>
                </a:solidFill>
                <a:latin typeface="Trebuchet MS"/>
                <a:cs typeface="Trebuchet MS"/>
              </a:rPr>
              <a:t>Turystyka</a:t>
            </a:r>
            <a:endParaRPr sz="2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2105"/>
              </a:spcBef>
              <a:buChar char="•"/>
              <a:tabLst>
                <a:tab pos="389255" algn="l"/>
                <a:tab pos="389890" algn="l"/>
              </a:tabLst>
            </a:pPr>
            <a:r>
              <a:rPr sz="2850" spc="-30" dirty="0">
                <a:solidFill>
                  <a:srgbClr val="FFFFFF"/>
                </a:solidFill>
                <a:latin typeface="Trebuchet MS"/>
                <a:cs typeface="Trebuchet MS"/>
              </a:rPr>
              <a:t>Wspinaczka</a:t>
            </a:r>
            <a:endParaRPr sz="285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695979" y="3690233"/>
            <a:ext cx="7033259" cy="5639435"/>
            <a:chOff x="11695979" y="3690233"/>
            <a:chExt cx="7033259" cy="56394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7391" y="3721656"/>
              <a:ext cx="6970122" cy="55764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27391" y="3721645"/>
              <a:ext cx="6970395" cy="5576570"/>
            </a:xfrm>
            <a:custGeom>
              <a:avLst/>
              <a:gdLst/>
              <a:ahLst/>
              <a:cxnLst/>
              <a:rect l="l" t="t" r="r" b="b"/>
              <a:pathLst>
                <a:path w="6970394" h="5576570">
                  <a:moveTo>
                    <a:pt x="0" y="5576500"/>
                  </a:moveTo>
                  <a:lnTo>
                    <a:pt x="6970122" y="5576500"/>
                  </a:lnTo>
                  <a:lnTo>
                    <a:pt x="6970122" y="0"/>
                  </a:lnTo>
                  <a:lnTo>
                    <a:pt x="0" y="0"/>
                  </a:lnTo>
                  <a:lnTo>
                    <a:pt x="0" y="557650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89726" y="754794"/>
            <a:ext cx="1343914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10" dirty="0"/>
              <a:t>AKADEMICKI</a:t>
            </a:r>
            <a:r>
              <a:rPr sz="6150" spc="-10" dirty="0"/>
              <a:t> </a:t>
            </a:r>
            <a:r>
              <a:rPr sz="6150" spc="15" dirty="0"/>
              <a:t>ZWIĄZEK</a:t>
            </a:r>
            <a:r>
              <a:rPr sz="6150" spc="-5" dirty="0"/>
              <a:t> </a:t>
            </a:r>
            <a:r>
              <a:rPr sz="6150" spc="-60" dirty="0"/>
              <a:t>SPORTOWY</a:t>
            </a:r>
            <a:r>
              <a:rPr sz="6150" spc="-114" dirty="0"/>
              <a:t> </a:t>
            </a:r>
            <a:r>
              <a:rPr sz="6150" spc="20" dirty="0"/>
              <a:t>UG</a:t>
            </a:r>
            <a:endParaRPr sz="61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93302"/>
            <a:ext cx="13373735" cy="792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0" spc="10" dirty="0"/>
              <a:t>STUDENCKIE</a:t>
            </a:r>
            <a:r>
              <a:rPr sz="5000" spc="-5" dirty="0"/>
              <a:t> </a:t>
            </a:r>
            <a:r>
              <a:rPr sz="5000" spc="10" dirty="0"/>
              <a:t>KOŁA</a:t>
            </a:r>
            <a:r>
              <a:rPr sz="5000" spc="-275" dirty="0"/>
              <a:t> </a:t>
            </a:r>
            <a:r>
              <a:rPr sz="5000" spc="15" dirty="0"/>
              <a:t>NAUKOWE</a:t>
            </a:r>
            <a:r>
              <a:rPr sz="5000" spc="-5" dirty="0"/>
              <a:t> </a:t>
            </a:r>
            <a:r>
              <a:rPr sz="5000" spc="5" dirty="0"/>
              <a:t>I</a:t>
            </a:r>
            <a:r>
              <a:rPr sz="5000" spc="-10" dirty="0"/>
              <a:t> </a:t>
            </a:r>
            <a:r>
              <a:rPr sz="5000" spc="10" dirty="0"/>
              <a:t>ORGANIZACJE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7819523" y="2928807"/>
            <a:ext cx="10140950" cy="34804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660" marR="5080" indent="-188595">
              <a:lnSpc>
                <a:spcPct val="117800"/>
              </a:lnSpc>
              <a:spcBef>
                <a:spcPts val="90"/>
              </a:spcBef>
              <a:buChar char="•"/>
              <a:tabLst>
                <a:tab pos="389890" algn="l"/>
                <a:tab pos="1985010" algn="l"/>
                <a:tab pos="2983230" algn="l"/>
                <a:tab pos="5860415" algn="l"/>
                <a:tab pos="6836409" algn="l"/>
                <a:tab pos="9528175" algn="l"/>
              </a:tabLst>
            </a:pPr>
            <a:r>
              <a:rPr sz="3850" spc="55" dirty="0">
                <a:solidFill>
                  <a:srgbClr val="FFFFFF"/>
                </a:solidFill>
                <a:latin typeface="Trebuchet MS"/>
                <a:cs typeface="Trebuchet MS"/>
              </a:rPr>
              <a:t>Ponad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5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-6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50" spc="40" dirty="0">
                <a:solidFill>
                  <a:srgbClr val="FFFFFF"/>
                </a:solidFill>
                <a:latin typeface="Trebuchet MS"/>
                <a:cs typeface="Trebuchet MS"/>
              </a:rPr>
              <a:t>tudenckich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290" dirty="0">
                <a:solidFill>
                  <a:srgbClr val="FFFFFF"/>
                </a:solidFill>
                <a:latin typeface="Trebuchet MS"/>
                <a:cs typeface="Trebuchet MS"/>
              </a:rPr>
              <a:t>kó</a:t>
            </a:r>
            <a:r>
              <a:rPr sz="3850" spc="165" dirty="0">
                <a:solidFill>
                  <a:srgbClr val="FFFFFF"/>
                </a:solidFill>
                <a:latin typeface="Trebuchet MS"/>
                <a:cs typeface="Trebuchet MS"/>
              </a:rPr>
              <a:t>ł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5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850" spc="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50" spc="100" dirty="0">
                <a:solidFill>
                  <a:srgbClr val="FFFFFF"/>
                </a:solidFill>
                <a:latin typeface="Trebuchet MS"/>
                <a:cs typeface="Trebuchet MS"/>
              </a:rPr>
              <a:t>uk</a:t>
            </a:r>
            <a:r>
              <a:rPr sz="3850" spc="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50" spc="-3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50" spc="-9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850" spc="80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-95" dirty="0">
                <a:solidFill>
                  <a:srgbClr val="FFFFFF"/>
                </a:solidFill>
                <a:latin typeface="Trebuchet MS"/>
                <a:cs typeface="Trebuchet MS"/>
              </a:rPr>
              <a:t>we  </a:t>
            </a:r>
            <a:r>
              <a:rPr sz="3850" spc="25" dirty="0">
                <a:solidFill>
                  <a:srgbClr val="FFFFFF"/>
                </a:solidFill>
                <a:latin typeface="Trebuchet MS"/>
                <a:cs typeface="Trebuchet MS"/>
              </a:rPr>
              <a:t>wszystkich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20" dirty="0">
                <a:solidFill>
                  <a:srgbClr val="FFFFFF"/>
                </a:solidFill>
                <a:latin typeface="Trebuchet MS"/>
                <a:cs typeface="Trebuchet MS"/>
              </a:rPr>
              <a:t>wydziałach</a:t>
            </a:r>
            <a:endParaRPr sz="3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819"/>
              </a:spcBef>
              <a:buChar char="•"/>
              <a:tabLst>
                <a:tab pos="389890" algn="l"/>
              </a:tabLst>
            </a:pPr>
            <a:r>
              <a:rPr sz="3850" spc="20" dirty="0">
                <a:solidFill>
                  <a:srgbClr val="FFFFFF"/>
                </a:solidFill>
                <a:latin typeface="Trebuchet MS"/>
                <a:cs typeface="Trebuchet MS"/>
              </a:rPr>
              <a:t>Międzynarodowestowarzyszeniaiorganizacje</a:t>
            </a:r>
            <a:endParaRPr sz="3850">
              <a:latin typeface="Trebuchet MS"/>
              <a:cs typeface="Trebuchet MS"/>
            </a:endParaRPr>
          </a:p>
          <a:p>
            <a:pPr marL="200660">
              <a:lnSpc>
                <a:spcPct val="100000"/>
              </a:lnSpc>
              <a:spcBef>
                <a:spcPts val="825"/>
              </a:spcBef>
            </a:pPr>
            <a:r>
              <a:rPr sz="3850" spc="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385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AIESEC,</a:t>
            </a:r>
            <a:r>
              <a:rPr sz="385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AEGEE,</a:t>
            </a:r>
            <a:r>
              <a:rPr sz="385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ELSA</a:t>
            </a:r>
            <a:endParaRPr sz="3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3850" spc="80" dirty="0">
                <a:solidFill>
                  <a:srgbClr val="FFFFFF"/>
                </a:solidFill>
                <a:latin typeface="Trebuchet MS"/>
                <a:cs typeface="Trebuchet MS"/>
              </a:rPr>
              <a:t>Programy</a:t>
            </a:r>
            <a:r>
              <a:rPr sz="38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50" dirty="0">
                <a:solidFill>
                  <a:srgbClr val="FFFFFF"/>
                </a:solidFill>
                <a:latin typeface="Trebuchet MS"/>
                <a:cs typeface="Trebuchet MS"/>
              </a:rPr>
              <a:t>dla</a:t>
            </a:r>
            <a:r>
              <a:rPr sz="385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75" dirty="0">
                <a:solidFill>
                  <a:srgbClr val="FFFFFF"/>
                </a:solidFill>
                <a:latin typeface="Trebuchet MS"/>
                <a:cs typeface="Trebuchet MS"/>
              </a:rPr>
              <a:t>studentów: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7270" y="6483966"/>
            <a:ext cx="497459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082290" algn="l"/>
              </a:tabLst>
            </a:pPr>
            <a:r>
              <a:rPr sz="3850" spc="114" dirty="0">
                <a:solidFill>
                  <a:srgbClr val="FFFFFF"/>
                </a:solidFill>
                <a:latin typeface="Trebuchet MS"/>
                <a:cs typeface="Trebuchet MS"/>
              </a:rPr>
              <a:t>Program	</a:t>
            </a:r>
            <a:r>
              <a:rPr sz="3850" spc="-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50" spc="-1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850" spc="-120" dirty="0">
                <a:solidFill>
                  <a:srgbClr val="FFFFFF"/>
                </a:solidFill>
                <a:latin typeface="Trebuchet MS"/>
                <a:cs typeface="Trebuchet MS"/>
              </a:rPr>
              <a:t>miany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19523" y="6383571"/>
            <a:ext cx="5093335" cy="2098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660" marR="5080" indent="-188595">
              <a:lnSpc>
                <a:spcPct val="117800"/>
              </a:lnSpc>
              <a:spcBef>
                <a:spcPts val="90"/>
              </a:spcBef>
              <a:buChar char="•"/>
              <a:tabLst>
                <a:tab pos="389890" algn="l"/>
              </a:tabLst>
            </a:pPr>
            <a:r>
              <a:rPr sz="3850" spc="15" dirty="0">
                <a:solidFill>
                  <a:srgbClr val="FFFFFF"/>
                </a:solidFill>
                <a:latin typeface="Trebuchet MS"/>
                <a:cs typeface="Trebuchet MS"/>
              </a:rPr>
              <a:t>Międzynarodowy </a:t>
            </a:r>
            <a:r>
              <a:rPr sz="385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80" dirty="0">
                <a:solidFill>
                  <a:srgbClr val="FFFFFF"/>
                </a:solidFill>
                <a:latin typeface="Trebuchet MS"/>
                <a:cs typeface="Trebuchet MS"/>
              </a:rPr>
              <a:t>Studentów</a:t>
            </a:r>
            <a:r>
              <a:rPr sz="38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385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ERASMUS</a:t>
            </a:r>
            <a:endParaRPr sz="385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819"/>
              </a:spcBef>
              <a:buChar char="•"/>
              <a:tabLst>
                <a:tab pos="389890" algn="l"/>
              </a:tabLst>
            </a:pPr>
            <a:r>
              <a:rPr sz="3850" spc="114" dirty="0">
                <a:solidFill>
                  <a:srgbClr val="FFFFFF"/>
                </a:solidFill>
                <a:latin typeface="Trebuchet MS"/>
                <a:cs typeface="Trebuchet MS"/>
              </a:rPr>
              <a:t>Program</a:t>
            </a:r>
            <a:r>
              <a:rPr sz="385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10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19523" y="8456429"/>
            <a:ext cx="10142855" cy="1407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660" marR="5080" indent="-188595">
              <a:lnSpc>
                <a:spcPct val="117800"/>
              </a:lnSpc>
              <a:spcBef>
                <a:spcPts val="90"/>
              </a:spcBef>
              <a:buChar char="•"/>
              <a:tabLst>
                <a:tab pos="389890" algn="l"/>
                <a:tab pos="2932430" algn="l"/>
                <a:tab pos="3726815" algn="l"/>
                <a:tab pos="5506085" algn="l"/>
                <a:tab pos="6546850" algn="l"/>
                <a:tab pos="10006330" algn="l"/>
              </a:tabLst>
            </a:pPr>
            <a:r>
              <a:rPr sz="3850" spc="75" dirty="0">
                <a:solidFill>
                  <a:srgbClr val="FFFFFF"/>
                </a:solidFill>
                <a:latin typeface="Trebuchet MS"/>
                <a:cs typeface="Trebuchet MS"/>
              </a:rPr>
              <a:t>Praktyki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-14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-6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50" spc="11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50" spc="-130" dirty="0">
                <a:solidFill>
                  <a:srgbClr val="FFFFFF"/>
                </a:solidFill>
                <a:latin typeface="Trebuchet MS"/>
                <a:cs typeface="Trebuchet MS"/>
              </a:rPr>
              <a:t>aż</a:t>
            </a:r>
            <a:r>
              <a:rPr sz="3850" spc="-14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3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3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3850" spc="-4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50" spc="125" dirty="0">
                <a:solidFill>
                  <a:srgbClr val="FFFFFF"/>
                </a:solidFill>
                <a:latin typeface="Trebuchet MS"/>
                <a:cs typeface="Trebuchet MS"/>
              </a:rPr>
              <a:t>tytuc</a:t>
            </a:r>
            <a:r>
              <a:rPr sz="3850" spc="6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3850" spc="-14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50" spc="80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85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850" spc="-150" dirty="0">
                <a:solidFill>
                  <a:srgbClr val="FFFFFF"/>
                </a:solidFill>
                <a:latin typeface="Trebuchet MS"/>
                <a:cs typeface="Trebuchet MS"/>
              </a:rPr>
              <a:t>i  </a:t>
            </a:r>
            <a:r>
              <a:rPr sz="3850" spc="-15" dirty="0">
                <a:solidFill>
                  <a:srgbClr val="FFFFFF"/>
                </a:solidFill>
                <a:latin typeface="Trebuchet MS"/>
                <a:cs typeface="Trebuchet MS"/>
              </a:rPr>
              <a:t>przedsiębior</a:t>
            </a:r>
            <a:r>
              <a:rPr sz="3850" spc="-9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50" spc="34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50" spc="-12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50" spc="-14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50" spc="80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850" spc="-5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3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50" spc="-5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40" dirty="0">
                <a:solidFill>
                  <a:srgbClr val="FFFFFF"/>
                </a:solidFill>
                <a:latin typeface="Trebuchet MS"/>
                <a:cs typeface="Trebuchet MS"/>
              </a:rPr>
              <a:t>całej</a:t>
            </a:r>
            <a:r>
              <a:rPr sz="3850" spc="-5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70" dirty="0">
                <a:solidFill>
                  <a:srgbClr val="FFFFFF"/>
                </a:solidFill>
                <a:latin typeface="Trebuchet MS"/>
                <a:cs typeface="Trebuchet MS"/>
              </a:rPr>
              <a:t>Polsce</a:t>
            </a:r>
            <a:r>
              <a:rPr sz="3850" spc="-5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-14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850" spc="-5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-60" dirty="0">
                <a:solidFill>
                  <a:srgbClr val="FFFFFF"/>
                </a:solidFill>
                <a:latin typeface="Trebuchet MS"/>
                <a:cs typeface="Trebuchet MS"/>
              </a:rPr>
              <a:t>za</a:t>
            </a:r>
            <a:r>
              <a:rPr sz="3850" spc="-5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50" spc="90" dirty="0">
                <a:solidFill>
                  <a:srgbClr val="FFFFFF"/>
                </a:solidFill>
                <a:latin typeface="Trebuchet MS"/>
                <a:cs typeface="Trebuchet MS"/>
              </a:rPr>
              <a:t>granicą</a:t>
            </a:r>
            <a:endParaRPr sz="38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27914" y="3139778"/>
            <a:ext cx="4632960" cy="6656705"/>
            <a:chOff x="2127914" y="3139778"/>
            <a:chExt cx="4632960" cy="665670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4569955" cy="659367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59326" y="3171191"/>
              <a:ext cx="4570095" cy="6593840"/>
            </a:xfrm>
            <a:custGeom>
              <a:avLst/>
              <a:gdLst/>
              <a:ahLst/>
              <a:cxnLst/>
              <a:rect l="l" t="t" r="r" b="b"/>
              <a:pathLst>
                <a:path w="4570095" h="6593840">
                  <a:moveTo>
                    <a:pt x="0" y="6593663"/>
                  </a:moveTo>
                  <a:lnTo>
                    <a:pt x="4569955" y="6593663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6593663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90552"/>
            <a:ext cx="10104120" cy="158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  <a:tabLst>
                <a:tab pos="2497455" algn="l"/>
              </a:tabLst>
            </a:pPr>
            <a:r>
              <a:rPr spc="-70" dirty="0"/>
              <a:t>Pozycja	</a:t>
            </a:r>
            <a:r>
              <a:rPr spc="-35" dirty="0"/>
              <a:t>Uniwersytetu</a:t>
            </a:r>
            <a:r>
              <a:rPr spc="-5" dirty="0"/>
              <a:t> </a:t>
            </a:r>
            <a:r>
              <a:rPr spc="-215" dirty="0"/>
              <a:t>w</a:t>
            </a:r>
            <a:r>
              <a:rPr spc="-10" dirty="0"/>
              <a:t> </a:t>
            </a:r>
            <a:r>
              <a:rPr spc="-285" dirty="0"/>
              <a:t>świecie </a:t>
            </a:r>
            <a:r>
              <a:rPr spc="-280" dirty="0"/>
              <a:t> </a:t>
            </a:r>
            <a:r>
              <a:rPr spc="-30" dirty="0"/>
              <a:t>polskiej</a:t>
            </a:r>
            <a:r>
              <a:rPr spc="-20" dirty="0"/>
              <a:t> </a:t>
            </a:r>
            <a:r>
              <a:rPr spc="-325" dirty="0"/>
              <a:t>i</a:t>
            </a:r>
            <a:r>
              <a:rPr spc="-15" dirty="0"/>
              <a:t> </a:t>
            </a:r>
            <a:r>
              <a:rPr spc="-160" dirty="0"/>
              <a:t>mviędzynarodowej</a:t>
            </a:r>
            <a:r>
              <a:rPr spc="-20" dirty="0"/>
              <a:t> </a:t>
            </a:r>
            <a:r>
              <a:rPr spc="-170" dirty="0"/>
              <a:t>nauki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75174" y="3176039"/>
            <a:ext cx="11955780" cy="6586220"/>
            <a:chOff x="4075174" y="3176039"/>
            <a:chExt cx="11955780" cy="6586220"/>
          </a:xfrm>
        </p:grpSpPr>
        <p:sp>
          <p:nvSpPr>
            <p:cNvPr id="4" name="object 4"/>
            <p:cNvSpPr/>
            <p:nvPr/>
          </p:nvSpPr>
          <p:spPr>
            <a:xfrm>
              <a:off x="4075174" y="3176039"/>
              <a:ext cx="11955780" cy="6586220"/>
            </a:xfrm>
            <a:custGeom>
              <a:avLst/>
              <a:gdLst/>
              <a:ahLst/>
              <a:cxnLst/>
              <a:rect l="l" t="t" r="r" b="b"/>
              <a:pathLst>
                <a:path w="11955780" h="6586220">
                  <a:moveTo>
                    <a:pt x="11955395" y="0"/>
                  </a:moveTo>
                  <a:lnTo>
                    <a:pt x="0" y="0"/>
                  </a:lnTo>
                  <a:lnTo>
                    <a:pt x="0" y="6585736"/>
                  </a:lnTo>
                  <a:lnTo>
                    <a:pt x="11955395" y="6585736"/>
                  </a:lnTo>
                  <a:lnTo>
                    <a:pt x="119553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67427" y="4293964"/>
              <a:ext cx="10147935" cy="4591050"/>
            </a:xfrm>
            <a:custGeom>
              <a:avLst/>
              <a:gdLst/>
              <a:ahLst/>
              <a:cxnLst/>
              <a:rect l="l" t="t" r="r" b="b"/>
              <a:pathLst>
                <a:path w="10147935" h="4591050">
                  <a:moveTo>
                    <a:pt x="303695" y="3373374"/>
                  </a:moveTo>
                  <a:lnTo>
                    <a:pt x="0" y="3373374"/>
                  </a:lnTo>
                  <a:lnTo>
                    <a:pt x="0" y="4590770"/>
                  </a:lnTo>
                  <a:lnTo>
                    <a:pt x="303695" y="4590770"/>
                  </a:lnTo>
                  <a:lnTo>
                    <a:pt x="303695" y="3373374"/>
                  </a:lnTo>
                  <a:close/>
                </a:path>
                <a:path w="10147935" h="4591050">
                  <a:moveTo>
                    <a:pt x="795883" y="3243770"/>
                  </a:moveTo>
                  <a:lnTo>
                    <a:pt x="492188" y="3243770"/>
                  </a:lnTo>
                  <a:lnTo>
                    <a:pt x="492188" y="4590770"/>
                  </a:lnTo>
                  <a:lnTo>
                    <a:pt x="795883" y="4590770"/>
                  </a:lnTo>
                  <a:lnTo>
                    <a:pt x="795883" y="3243770"/>
                  </a:lnTo>
                  <a:close/>
                </a:path>
                <a:path w="10147935" h="4591050">
                  <a:moveTo>
                    <a:pt x="1288084" y="3225444"/>
                  </a:moveTo>
                  <a:lnTo>
                    <a:pt x="984377" y="3225444"/>
                  </a:lnTo>
                  <a:lnTo>
                    <a:pt x="984377" y="4590770"/>
                  </a:lnTo>
                  <a:lnTo>
                    <a:pt x="1288084" y="4590770"/>
                  </a:lnTo>
                  <a:lnTo>
                    <a:pt x="1288084" y="3225444"/>
                  </a:lnTo>
                  <a:close/>
                </a:path>
                <a:path w="10147935" h="4591050">
                  <a:moveTo>
                    <a:pt x="1780273" y="3174390"/>
                  </a:moveTo>
                  <a:lnTo>
                    <a:pt x="1476578" y="3174390"/>
                  </a:lnTo>
                  <a:lnTo>
                    <a:pt x="1476578" y="4590770"/>
                  </a:lnTo>
                  <a:lnTo>
                    <a:pt x="1780273" y="4590770"/>
                  </a:lnTo>
                  <a:lnTo>
                    <a:pt x="1780273" y="3174390"/>
                  </a:lnTo>
                  <a:close/>
                </a:path>
                <a:path w="10147935" h="4591050">
                  <a:moveTo>
                    <a:pt x="2272474" y="3122041"/>
                  </a:moveTo>
                  <a:lnTo>
                    <a:pt x="1968779" y="3122041"/>
                  </a:lnTo>
                  <a:lnTo>
                    <a:pt x="1968779" y="4590770"/>
                  </a:lnTo>
                  <a:lnTo>
                    <a:pt x="2272474" y="4590770"/>
                  </a:lnTo>
                  <a:lnTo>
                    <a:pt x="2272474" y="3122041"/>
                  </a:lnTo>
                  <a:close/>
                </a:path>
                <a:path w="10147935" h="4591050">
                  <a:moveTo>
                    <a:pt x="2764675" y="2849753"/>
                  </a:moveTo>
                  <a:lnTo>
                    <a:pt x="2460980" y="2849753"/>
                  </a:lnTo>
                  <a:lnTo>
                    <a:pt x="2460980" y="4590770"/>
                  </a:lnTo>
                  <a:lnTo>
                    <a:pt x="2764675" y="4590770"/>
                  </a:lnTo>
                  <a:lnTo>
                    <a:pt x="2764675" y="2849753"/>
                  </a:lnTo>
                  <a:close/>
                </a:path>
                <a:path w="10147935" h="4591050">
                  <a:moveTo>
                    <a:pt x="3256864" y="2892958"/>
                  </a:moveTo>
                  <a:lnTo>
                    <a:pt x="2953169" y="2892958"/>
                  </a:lnTo>
                  <a:lnTo>
                    <a:pt x="2953169" y="4590770"/>
                  </a:lnTo>
                  <a:lnTo>
                    <a:pt x="3256864" y="4590770"/>
                  </a:lnTo>
                  <a:lnTo>
                    <a:pt x="3256864" y="2892958"/>
                  </a:lnTo>
                  <a:close/>
                </a:path>
                <a:path w="10147935" h="4591050">
                  <a:moveTo>
                    <a:pt x="3749065" y="2712313"/>
                  </a:moveTo>
                  <a:lnTo>
                    <a:pt x="3445370" y="2712313"/>
                  </a:lnTo>
                  <a:lnTo>
                    <a:pt x="3445370" y="4590770"/>
                  </a:lnTo>
                  <a:lnTo>
                    <a:pt x="3749065" y="4590770"/>
                  </a:lnTo>
                  <a:lnTo>
                    <a:pt x="3749065" y="2712313"/>
                  </a:lnTo>
                  <a:close/>
                </a:path>
                <a:path w="10147935" h="4591050">
                  <a:moveTo>
                    <a:pt x="4241254" y="2483231"/>
                  </a:moveTo>
                  <a:lnTo>
                    <a:pt x="3937558" y="2483231"/>
                  </a:lnTo>
                  <a:lnTo>
                    <a:pt x="3937558" y="4590770"/>
                  </a:lnTo>
                  <a:lnTo>
                    <a:pt x="4241254" y="4590770"/>
                  </a:lnTo>
                  <a:lnTo>
                    <a:pt x="4241254" y="2483231"/>
                  </a:lnTo>
                  <a:close/>
                </a:path>
                <a:path w="10147935" h="4591050">
                  <a:moveTo>
                    <a:pt x="4733468" y="2586634"/>
                  </a:moveTo>
                  <a:lnTo>
                    <a:pt x="4429760" y="2586634"/>
                  </a:lnTo>
                  <a:lnTo>
                    <a:pt x="4429760" y="4590770"/>
                  </a:lnTo>
                  <a:lnTo>
                    <a:pt x="4733468" y="4590770"/>
                  </a:lnTo>
                  <a:lnTo>
                    <a:pt x="4733468" y="2586634"/>
                  </a:lnTo>
                  <a:close/>
                </a:path>
                <a:path w="10147935" h="4591050">
                  <a:moveTo>
                    <a:pt x="5225656" y="2564384"/>
                  </a:moveTo>
                  <a:lnTo>
                    <a:pt x="4921961" y="2564384"/>
                  </a:lnTo>
                  <a:lnTo>
                    <a:pt x="4921961" y="4590770"/>
                  </a:lnTo>
                  <a:lnTo>
                    <a:pt x="5225656" y="4590770"/>
                  </a:lnTo>
                  <a:lnTo>
                    <a:pt x="5225656" y="2564384"/>
                  </a:lnTo>
                  <a:close/>
                </a:path>
                <a:path w="10147935" h="4591050">
                  <a:moveTo>
                    <a:pt x="5717845" y="2504173"/>
                  </a:moveTo>
                  <a:lnTo>
                    <a:pt x="5414149" y="2504173"/>
                  </a:lnTo>
                  <a:lnTo>
                    <a:pt x="5414149" y="4590770"/>
                  </a:lnTo>
                  <a:lnTo>
                    <a:pt x="5717845" y="4590770"/>
                  </a:lnTo>
                  <a:lnTo>
                    <a:pt x="5717845" y="2504173"/>
                  </a:lnTo>
                  <a:close/>
                </a:path>
                <a:path w="10147935" h="4591050">
                  <a:moveTo>
                    <a:pt x="6210046" y="2188692"/>
                  </a:moveTo>
                  <a:lnTo>
                    <a:pt x="5906351" y="2188692"/>
                  </a:lnTo>
                  <a:lnTo>
                    <a:pt x="5906351" y="4590770"/>
                  </a:lnTo>
                  <a:lnTo>
                    <a:pt x="6210046" y="4590770"/>
                  </a:lnTo>
                  <a:lnTo>
                    <a:pt x="6210046" y="2188692"/>
                  </a:lnTo>
                  <a:close/>
                </a:path>
                <a:path w="10147935" h="4591050">
                  <a:moveTo>
                    <a:pt x="6702234" y="1597012"/>
                  </a:moveTo>
                  <a:lnTo>
                    <a:pt x="6398539" y="1597012"/>
                  </a:lnTo>
                  <a:lnTo>
                    <a:pt x="6398539" y="4590770"/>
                  </a:lnTo>
                  <a:lnTo>
                    <a:pt x="6702234" y="4590770"/>
                  </a:lnTo>
                  <a:lnTo>
                    <a:pt x="6702234" y="1597012"/>
                  </a:lnTo>
                  <a:close/>
                </a:path>
                <a:path w="10147935" h="4591050">
                  <a:moveTo>
                    <a:pt x="7194448" y="1386255"/>
                  </a:moveTo>
                  <a:lnTo>
                    <a:pt x="6890753" y="1386255"/>
                  </a:lnTo>
                  <a:lnTo>
                    <a:pt x="6890753" y="4590770"/>
                  </a:lnTo>
                  <a:lnTo>
                    <a:pt x="7194448" y="4590770"/>
                  </a:lnTo>
                  <a:lnTo>
                    <a:pt x="7194448" y="1386255"/>
                  </a:lnTo>
                  <a:close/>
                </a:path>
                <a:path w="10147935" h="4591050">
                  <a:moveTo>
                    <a:pt x="7686637" y="1523707"/>
                  </a:moveTo>
                  <a:lnTo>
                    <a:pt x="7382942" y="1523707"/>
                  </a:lnTo>
                  <a:lnTo>
                    <a:pt x="7382942" y="4590770"/>
                  </a:lnTo>
                  <a:lnTo>
                    <a:pt x="7686637" y="4590770"/>
                  </a:lnTo>
                  <a:lnTo>
                    <a:pt x="7686637" y="1523707"/>
                  </a:lnTo>
                  <a:close/>
                </a:path>
                <a:path w="10147935" h="4591050">
                  <a:moveTo>
                    <a:pt x="8178838" y="1127074"/>
                  </a:moveTo>
                  <a:lnTo>
                    <a:pt x="7875130" y="1127074"/>
                  </a:lnTo>
                  <a:lnTo>
                    <a:pt x="7875130" y="4590770"/>
                  </a:lnTo>
                  <a:lnTo>
                    <a:pt x="8178838" y="4590770"/>
                  </a:lnTo>
                  <a:lnTo>
                    <a:pt x="8178838" y="1127074"/>
                  </a:lnTo>
                  <a:close/>
                </a:path>
                <a:path w="10147935" h="4591050">
                  <a:moveTo>
                    <a:pt x="8671027" y="828611"/>
                  </a:moveTo>
                  <a:lnTo>
                    <a:pt x="8367331" y="828611"/>
                  </a:lnTo>
                  <a:lnTo>
                    <a:pt x="8367331" y="4590770"/>
                  </a:lnTo>
                  <a:lnTo>
                    <a:pt x="8671027" y="4590770"/>
                  </a:lnTo>
                  <a:lnTo>
                    <a:pt x="8671027" y="828611"/>
                  </a:lnTo>
                  <a:close/>
                </a:path>
                <a:path w="10147935" h="4591050">
                  <a:moveTo>
                    <a:pt x="9163228" y="526224"/>
                  </a:moveTo>
                  <a:lnTo>
                    <a:pt x="8859520" y="526224"/>
                  </a:lnTo>
                  <a:lnTo>
                    <a:pt x="8859520" y="4590770"/>
                  </a:lnTo>
                  <a:lnTo>
                    <a:pt x="9163228" y="4590770"/>
                  </a:lnTo>
                  <a:lnTo>
                    <a:pt x="9163228" y="526224"/>
                  </a:lnTo>
                  <a:close/>
                </a:path>
                <a:path w="10147935" h="4591050">
                  <a:moveTo>
                    <a:pt x="9655416" y="496112"/>
                  </a:moveTo>
                  <a:lnTo>
                    <a:pt x="9351721" y="496112"/>
                  </a:lnTo>
                  <a:lnTo>
                    <a:pt x="9351721" y="4590770"/>
                  </a:lnTo>
                  <a:lnTo>
                    <a:pt x="9655416" y="4590770"/>
                  </a:lnTo>
                  <a:lnTo>
                    <a:pt x="9655416" y="496112"/>
                  </a:lnTo>
                  <a:close/>
                </a:path>
                <a:path w="10147935" h="4591050">
                  <a:moveTo>
                    <a:pt x="10147617" y="0"/>
                  </a:moveTo>
                  <a:lnTo>
                    <a:pt x="9843922" y="0"/>
                  </a:lnTo>
                  <a:lnTo>
                    <a:pt x="9843922" y="4590770"/>
                  </a:lnTo>
                  <a:lnTo>
                    <a:pt x="10147617" y="4590770"/>
                  </a:lnTo>
                  <a:lnTo>
                    <a:pt x="10147617" y="0"/>
                  </a:lnTo>
                  <a:close/>
                </a:path>
              </a:pathLst>
            </a:custGeom>
            <a:solidFill>
              <a:srgbClr val="EE3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73176" y="8884730"/>
              <a:ext cx="10336530" cy="0"/>
            </a:xfrm>
            <a:custGeom>
              <a:avLst/>
              <a:gdLst/>
              <a:ahLst/>
              <a:cxnLst/>
              <a:rect l="l" t="t" r="r" b="b"/>
              <a:pathLst>
                <a:path w="10336530">
                  <a:moveTo>
                    <a:pt x="0" y="0"/>
                  </a:moveTo>
                  <a:lnTo>
                    <a:pt x="10336125" y="0"/>
                  </a:lnTo>
                </a:path>
              </a:pathLst>
            </a:custGeom>
            <a:ln w="8177">
              <a:solidFill>
                <a:srgbClr val="D0D1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19928" y="4254025"/>
              <a:ext cx="9843135" cy="2522855"/>
            </a:xfrm>
            <a:custGeom>
              <a:avLst/>
              <a:gdLst/>
              <a:ahLst/>
              <a:cxnLst/>
              <a:rect l="l" t="t" r="r" b="b"/>
              <a:pathLst>
                <a:path w="9843135" h="2522854">
                  <a:moveTo>
                    <a:pt x="0" y="863963"/>
                  </a:moveTo>
                  <a:lnTo>
                    <a:pt x="492194" y="1002723"/>
                  </a:lnTo>
                  <a:lnTo>
                    <a:pt x="984388" y="69380"/>
                  </a:lnTo>
                  <a:lnTo>
                    <a:pt x="1476593" y="242170"/>
                  </a:lnTo>
                  <a:lnTo>
                    <a:pt x="1968788" y="1485755"/>
                  </a:lnTo>
                  <a:lnTo>
                    <a:pt x="2460982" y="1158498"/>
                  </a:lnTo>
                  <a:lnTo>
                    <a:pt x="2953177" y="2522509"/>
                  </a:lnTo>
                  <a:lnTo>
                    <a:pt x="3445371" y="1953081"/>
                  </a:lnTo>
                  <a:lnTo>
                    <a:pt x="3937565" y="1261909"/>
                  </a:lnTo>
                  <a:lnTo>
                    <a:pt x="4429770" y="1451714"/>
                  </a:lnTo>
                  <a:lnTo>
                    <a:pt x="4920656" y="2349719"/>
                  </a:lnTo>
                  <a:lnTo>
                    <a:pt x="5412850" y="1917732"/>
                  </a:lnTo>
                  <a:lnTo>
                    <a:pt x="5905045" y="1504079"/>
                  </a:lnTo>
                  <a:lnTo>
                    <a:pt x="6397239" y="1658546"/>
                  </a:lnTo>
                  <a:lnTo>
                    <a:pt x="6889444" y="1123149"/>
                  </a:lnTo>
                  <a:lnTo>
                    <a:pt x="7381639" y="1089118"/>
                  </a:lnTo>
                  <a:lnTo>
                    <a:pt x="7873833" y="640116"/>
                  </a:lnTo>
                  <a:lnTo>
                    <a:pt x="8366027" y="0"/>
                  </a:lnTo>
                  <a:lnTo>
                    <a:pt x="8858222" y="450310"/>
                  </a:lnTo>
                  <a:lnTo>
                    <a:pt x="9350416" y="363915"/>
                  </a:lnTo>
                  <a:lnTo>
                    <a:pt x="9842621" y="294535"/>
                  </a:lnTo>
                </a:path>
              </a:pathLst>
            </a:custGeom>
            <a:ln w="32721">
              <a:solidFill>
                <a:srgbClr val="103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5276" y="5054335"/>
              <a:ext cx="128613" cy="1286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51561" y="5195875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>
                  <a:moveTo>
                    <a:pt x="60218" y="0"/>
                  </a:moveTo>
                  <a:lnTo>
                    <a:pt x="0" y="60218"/>
                  </a:lnTo>
                  <a:lnTo>
                    <a:pt x="60218" y="120436"/>
                  </a:lnTo>
                  <a:lnTo>
                    <a:pt x="120436" y="60218"/>
                  </a:lnTo>
                  <a:lnTo>
                    <a:pt x="60218" y="0"/>
                  </a:lnTo>
                  <a:close/>
                </a:path>
              </a:pathLst>
            </a:custGeom>
            <a:solidFill>
              <a:srgbClr val="1034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51561" y="5195875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>
                  <a:moveTo>
                    <a:pt x="60218" y="0"/>
                  </a:moveTo>
                  <a:lnTo>
                    <a:pt x="120436" y="60218"/>
                  </a:lnTo>
                  <a:lnTo>
                    <a:pt x="60218" y="120436"/>
                  </a:lnTo>
                  <a:lnTo>
                    <a:pt x="0" y="60218"/>
                  </a:lnTo>
                  <a:lnTo>
                    <a:pt x="60218" y="0"/>
                  </a:lnTo>
                  <a:close/>
                </a:path>
              </a:pathLst>
            </a:custGeom>
            <a:ln w="8177">
              <a:solidFill>
                <a:srgbClr val="103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9668" y="4259755"/>
              <a:ext cx="128613" cy="12861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35953" y="443663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>
                  <a:moveTo>
                    <a:pt x="60218" y="0"/>
                  </a:moveTo>
                  <a:lnTo>
                    <a:pt x="0" y="60218"/>
                  </a:lnTo>
                  <a:lnTo>
                    <a:pt x="60218" y="120436"/>
                  </a:lnTo>
                  <a:lnTo>
                    <a:pt x="120436" y="60218"/>
                  </a:lnTo>
                  <a:lnTo>
                    <a:pt x="60218" y="0"/>
                  </a:lnTo>
                  <a:close/>
                </a:path>
              </a:pathLst>
            </a:custGeom>
            <a:solidFill>
              <a:srgbClr val="1034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35954" y="443663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>
                  <a:moveTo>
                    <a:pt x="60218" y="0"/>
                  </a:moveTo>
                  <a:lnTo>
                    <a:pt x="120436" y="60218"/>
                  </a:lnTo>
                  <a:lnTo>
                    <a:pt x="60218" y="120436"/>
                  </a:lnTo>
                  <a:lnTo>
                    <a:pt x="0" y="60218"/>
                  </a:lnTo>
                  <a:lnTo>
                    <a:pt x="60218" y="0"/>
                  </a:lnTo>
                  <a:close/>
                </a:path>
              </a:pathLst>
            </a:custGeom>
            <a:ln w="8177">
              <a:solidFill>
                <a:srgbClr val="1034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4061" y="5676126"/>
              <a:ext cx="128613" cy="1286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6259" y="5347551"/>
              <a:ext cx="128613" cy="1286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8455" y="6712872"/>
              <a:ext cx="128613" cy="1286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0651" y="6142126"/>
              <a:ext cx="128613" cy="1286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2848" y="5450951"/>
              <a:ext cx="128613" cy="1286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5043" y="5642070"/>
              <a:ext cx="128613" cy="1286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7239" y="6540070"/>
              <a:ext cx="128613" cy="12861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9435" y="6108086"/>
              <a:ext cx="128613" cy="1286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1633" y="5693120"/>
              <a:ext cx="128613" cy="1286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3830" y="5848896"/>
              <a:ext cx="128613" cy="1286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6029" y="5313505"/>
              <a:ext cx="128613" cy="1286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38226" y="5278160"/>
              <a:ext cx="128613" cy="12861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30423" y="4829160"/>
              <a:ext cx="128613" cy="1286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22621" y="4190354"/>
              <a:ext cx="128613" cy="12861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14816" y="4639349"/>
              <a:ext cx="128613" cy="12861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07013" y="4552954"/>
              <a:ext cx="128613" cy="1286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10" y="4483579"/>
              <a:ext cx="128613" cy="12861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149038" y="7719766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282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41167" y="7590125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312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33296" y="7572877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316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25425" y="7520992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328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17555" y="7469107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340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09684" y="7196959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403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01814" y="7240220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393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93942" y="7058835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435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086071" y="6829947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488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78201" y="6933576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464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70330" y="6911945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469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62459" y="6851436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483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054588" y="6536168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556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546717" y="6391682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693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38846" y="5787301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742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530976" y="5870995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710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23105" y="5549931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802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515233" y="5230138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871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007363" y="4873306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941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99493" y="4843052"/>
            <a:ext cx="167005" cy="241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948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991621" y="4738433"/>
            <a:ext cx="167005" cy="3136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1063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674621" y="3969103"/>
            <a:ext cx="9392920" cy="2812415"/>
            <a:chOff x="5674621" y="3969103"/>
            <a:chExt cx="9392920" cy="2812415"/>
          </a:xfrm>
        </p:grpSpPr>
        <p:sp>
          <p:nvSpPr>
            <p:cNvPr id="53" name="object 53"/>
            <p:cNvSpPr/>
            <p:nvPr/>
          </p:nvSpPr>
          <p:spPr>
            <a:xfrm>
              <a:off x="5678748" y="5011300"/>
              <a:ext cx="33020" cy="245110"/>
            </a:xfrm>
            <a:custGeom>
              <a:avLst/>
              <a:gdLst/>
              <a:ahLst/>
              <a:cxnLst/>
              <a:rect l="l" t="t" r="r" b="b"/>
              <a:pathLst>
                <a:path w="33020" h="245110">
                  <a:moveTo>
                    <a:pt x="32721" y="244788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95863" y="4424848"/>
              <a:ext cx="109220" cy="72390"/>
            </a:xfrm>
            <a:custGeom>
              <a:avLst/>
              <a:gdLst/>
              <a:ahLst/>
              <a:cxnLst/>
              <a:rect l="l" t="t" r="r" b="b"/>
              <a:pathLst>
                <a:path w="109220" h="72389">
                  <a:moveTo>
                    <a:pt x="0" y="71997"/>
                  </a:moveTo>
                  <a:lnTo>
                    <a:pt x="108645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88059" y="5307148"/>
              <a:ext cx="57785" cy="433705"/>
            </a:xfrm>
            <a:custGeom>
              <a:avLst/>
              <a:gdLst/>
              <a:ahLst/>
              <a:cxnLst/>
              <a:rect l="l" t="t" r="r" b="b"/>
              <a:pathLst>
                <a:path w="57784" h="433704">
                  <a:moveTo>
                    <a:pt x="0" y="433285"/>
                  </a:moveTo>
                  <a:lnTo>
                    <a:pt x="5760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172451" y="6439459"/>
              <a:ext cx="12065" cy="337820"/>
            </a:xfrm>
            <a:custGeom>
              <a:avLst/>
              <a:gdLst/>
              <a:ahLst/>
              <a:cxnLst/>
              <a:rect l="l" t="t" r="r" b="b"/>
              <a:pathLst>
                <a:path w="12065" h="337820">
                  <a:moveTo>
                    <a:pt x="0" y="337727"/>
                  </a:moveTo>
                  <a:lnTo>
                    <a:pt x="11779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664648" y="5838603"/>
              <a:ext cx="59055" cy="368300"/>
            </a:xfrm>
            <a:custGeom>
              <a:avLst/>
              <a:gdLst/>
              <a:ahLst/>
              <a:cxnLst/>
              <a:rect l="l" t="t" r="r" b="b"/>
              <a:pathLst>
                <a:path w="59054" h="368300">
                  <a:moveTo>
                    <a:pt x="0" y="367842"/>
                  </a:moveTo>
                  <a:lnTo>
                    <a:pt x="58909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156843" y="5257404"/>
              <a:ext cx="12065" cy="258445"/>
            </a:xfrm>
            <a:custGeom>
              <a:avLst/>
              <a:gdLst/>
              <a:ahLst/>
              <a:cxnLst/>
              <a:rect l="l" t="t" r="r" b="b"/>
              <a:pathLst>
                <a:path w="12065" h="258445">
                  <a:moveTo>
                    <a:pt x="0" y="257876"/>
                  </a:moveTo>
                  <a:lnTo>
                    <a:pt x="11779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597985" y="5494328"/>
              <a:ext cx="51435" cy="212090"/>
            </a:xfrm>
            <a:custGeom>
              <a:avLst/>
              <a:gdLst/>
              <a:ahLst/>
              <a:cxnLst/>
              <a:rect l="l" t="t" r="r" b="b"/>
              <a:pathLst>
                <a:path w="51434" h="212089">
                  <a:moveTo>
                    <a:pt x="51056" y="212066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137310" y="6329501"/>
              <a:ext cx="4445" cy="274955"/>
            </a:xfrm>
            <a:custGeom>
              <a:avLst/>
              <a:gdLst/>
              <a:ahLst/>
              <a:cxnLst/>
              <a:rect l="l" t="t" r="r" b="b"/>
              <a:pathLst>
                <a:path w="4445" h="274954">
                  <a:moveTo>
                    <a:pt x="3926" y="274892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617825" y="5529673"/>
              <a:ext cx="12065" cy="384175"/>
            </a:xfrm>
            <a:custGeom>
              <a:avLst/>
              <a:gdLst/>
              <a:ahLst/>
              <a:cxnLst/>
              <a:rect l="l" t="t" r="r" b="b"/>
              <a:pathLst>
                <a:path w="12065" h="384175">
                  <a:moveTo>
                    <a:pt x="0" y="383548"/>
                  </a:moveTo>
                  <a:lnTo>
                    <a:pt x="11779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884867" y="4804476"/>
              <a:ext cx="225425" cy="573405"/>
            </a:xfrm>
            <a:custGeom>
              <a:avLst/>
              <a:gdLst/>
              <a:ahLst/>
              <a:cxnLst/>
              <a:rect l="l" t="t" r="r" b="b"/>
              <a:pathLst>
                <a:path w="225425" h="573404">
                  <a:moveTo>
                    <a:pt x="225155" y="573354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471311" y="5032241"/>
              <a:ext cx="131445" cy="310515"/>
            </a:xfrm>
            <a:custGeom>
              <a:avLst/>
              <a:gdLst/>
              <a:ahLst/>
              <a:cxnLst/>
              <a:rect l="l" t="t" r="r" b="b"/>
              <a:pathLst>
                <a:path w="131445" h="310514">
                  <a:moveTo>
                    <a:pt x="130907" y="310241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074781" y="4494233"/>
              <a:ext cx="19685" cy="399415"/>
            </a:xfrm>
            <a:custGeom>
              <a:avLst/>
              <a:gdLst/>
              <a:ahLst/>
              <a:cxnLst/>
              <a:rect l="l" t="t" r="r" b="b"/>
              <a:pathLst>
                <a:path w="19684" h="399414">
                  <a:moveTo>
                    <a:pt x="19632" y="399254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536863" y="3973230"/>
              <a:ext cx="50165" cy="281940"/>
            </a:xfrm>
            <a:custGeom>
              <a:avLst/>
              <a:gdLst/>
              <a:ahLst/>
              <a:cxnLst/>
              <a:rect l="l" t="t" r="r" b="b"/>
              <a:pathLst>
                <a:path w="50165" h="281939">
                  <a:moveTo>
                    <a:pt x="49747" y="281446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063100" y="4384274"/>
              <a:ext cx="15875" cy="319405"/>
            </a:xfrm>
            <a:custGeom>
              <a:avLst/>
              <a:gdLst/>
              <a:ahLst/>
              <a:cxnLst/>
              <a:rect l="l" t="t" r="r" b="b"/>
              <a:pathLst>
                <a:path w="15875" h="319404">
                  <a:moveTo>
                    <a:pt x="15706" y="319403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428316" y="4431401"/>
              <a:ext cx="142875" cy="186055"/>
            </a:xfrm>
            <a:custGeom>
              <a:avLst/>
              <a:gdLst/>
              <a:ahLst/>
              <a:cxnLst/>
              <a:rect l="l" t="t" r="r" b="b"/>
              <a:pathLst>
                <a:path w="142875" h="186054">
                  <a:moveTo>
                    <a:pt x="142686" y="185879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050110" y="4125087"/>
              <a:ext cx="13335" cy="422909"/>
            </a:xfrm>
            <a:custGeom>
              <a:avLst/>
              <a:gdLst/>
              <a:ahLst/>
              <a:cxnLst/>
              <a:rect l="l" t="t" r="r" b="b"/>
              <a:pathLst>
                <a:path w="13334" h="422910">
                  <a:moveTo>
                    <a:pt x="13088" y="422814"/>
                  </a:moveTo>
                  <a:lnTo>
                    <a:pt x="0" y="0"/>
                  </a:lnTo>
                </a:path>
              </a:pathLst>
            </a:custGeom>
            <a:ln w="8177">
              <a:solidFill>
                <a:srgbClr val="9A9C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5066069" y="4775636"/>
            <a:ext cx="71310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524510" algn="l"/>
              </a:tabLst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21,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8</a:t>
            </a: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	</a:t>
            </a:r>
            <a:r>
              <a:rPr sz="2025" spc="7" baseline="4115" dirty="0">
                <a:solidFill>
                  <a:srgbClr val="103457"/>
                </a:solidFill>
                <a:latin typeface="Calibri"/>
                <a:cs typeface="Calibri"/>
              </a:rPr>
              <a:t>21</a:t>
            </a:r>
            <a:endParaRPr sz="2025" baseline="4115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50439" y="3980862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26,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651786" y="4175508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25,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091915" y="5056635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18,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526994" y="5069345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20,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031366" y="6190036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12,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570559" y="5588515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15,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015736" y="5007190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19,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445245" y="5244317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18,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984437" y="6080004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13,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480104" y="5829646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15,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972289" y="5414936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18,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476661" y="5279137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17,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731893" y="4554004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20,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2317920" y="4782077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20,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921703" y="4244104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23,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3384117" y="3722844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26,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8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3883981" y="4134594"/>
            <a:ext cx="7359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350" spc="5" dirty="0">
                <a:solidFill>
                  <a:srgbClr val="103457"/>
                </a:solidFill>
                <a:latin typeface="Calibri"/>
                <a:cs typeface="Calibri"/>
              </a:rPr>
              <a:t>24,2</a:t>
            </a:r>
            <a:r>
              <a:rPr sz="1350" spc="9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2025" spc="7" baseline="-14403" dirty="0">
                <a:solidFill>
                  <a:srgbClr val="103457"/>
                </a:solidFill>
                <a:latin typeface="Calibri"/>
                <a:cs typeface="Calibri"/>
              </a:rPr>
              <a:t>24,7</a:t>
            </a:r>
            <a:endParaRPr sz="2025" baseline="-14403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896363" y="3874660"/>
            <a:ext cx="32004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dirty="0">
                <a:solidFill>
                  <a:srgbClr val="103457"/>
                </a:solidFill>
                <a:latin typeface="Calibri"/>
                <a:cs typeface="Calibri"/>
              </a:rPr>
              <a:t>25,</a:t>
            </a:r>
            <a:r>
              <a:rPr sz="1350" spc="10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470897" y="8747935"/>
            <a:ext cx="1009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0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5470897" y="7884044"/>
            <a:ext cx="1009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0" dirty="0">
                <a:solidFill>
                  <a:srgbClr val="103457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5470897" y="7020152"/>
            <a:ext cx="1911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10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470897" y="6156261"/>
            <a:ext cx="1911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15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5470897" y="5292369"/>
            <a:ext cx="1911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20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5470897" y="4428477"/>
            <a:ext cx="1911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25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5470897" y="3564585"/>
            <a:ext cx="19113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30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722915" y="8747761"/>
            <a:ext cx="1009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0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546028" y="7883869"/>
            <a:ext cx="27749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546028" y="7019978"/>
            <a:ext cx="27749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4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546028" y="6156087"/>
            <a:ext cx="27749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6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546028" y="5292195"/>
            <a:ext cx="27749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8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457585" y="4428303"/>
            <a:ext cx="3676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457585" y="3564411"/>
            <a:ext cx="3676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1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13594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62813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12031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61250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10468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59687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08905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581242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07342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08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56561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09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057797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54998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042167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1534353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202653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2518722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3010908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3503092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3995277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18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4487462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19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4979646" y="8982088"/>
            <a:ext cx="200025" cy="380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</a:t>
            </a:r>
            <a:r>
              <a:rPr sz="1350" b="1" spc="-5" dirty="0">
                <a:solidFill>
                  <a:srgbClr val="103457"/>
                </a:solidFill>
                <a:latin typeface="Calibri"/>
                <a:cs typeface="Calibri"/>
              </a:rPr>
              <a:t>0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20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5703909" y="5787040"/>
            <a:ext cx="200025" cy="10121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%</a:t>
            </a:r>
            <a:r>
              <a:rPr sz="1350" b="1" spc="-6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PUBLIKACJI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235147" y="5637941"/>
            <a:ext cx="200025" cy="13106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LICZBA</a:t>
            </a:r>
            <a:r>
              <a:rPr sz="1350" b="1" spc="-4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PUBIKACJI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100585" y="3486255"/>
            <a:ext cx="6059805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700" b="1" spc="5" dirty="0">
                <a:solidFill>
                  <a:srgbClr val="103457"/>
                </a:solidFill>
                <a:latin typeface="Calibri"/>
                <a:cs typeface="Calibri"/>
              </a:rPr>
              <a:t>Liczba</a:t>
            </a:r>
            <a:r>
              <a:rPr sz="1700" b="1" spc="-1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03457"/>
                </a:solidFill>
                <a:latin typeface="Calibri"/>
                <a:cs typeface="Calibri"/>
              </a:rPr>
              <a:t>publikacji</a:t>
            </a:r>
            <a:r>
              <a:rPr sz="1700" b="1" spc="-25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spc="5" dirty="0">
                <a:solidFill>
                  <a:srgbClr val="103457"/>
                </a:solidFill>
                <a:latin typeface="Calibri"/>
                <a:cs typeface="Calibri"/>
              </a:rPr>
              <a:t>vs udział</a:t>
            </a:r>
            <a:r>
              <a:rPr sz="1700" b="1" spc="-1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spc="15" dirty="0">
                <a:solidFill>
                  <a:srgbClr val="103457"/>
                </a:solidFill>
                <a:latin typeface="Calibri"/>
                <a:cs typeface="Calibri"/>
              </a:rPr>
              <a:t>w</a:t>
            </a:r>
            <a:r>
              <a:rPr sz="1700" b="1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spc="10" dirty="0">
                <a:solidFill>
                  <a:srgbClr val="103457"/>
                </a:solidFill>
                <a:latin typeface="Calibri"/>
                <a:cs typeface="Calibri"/>
              </a:rPr>
              <a:t>10%</a:t>
            </a:r>
            <a:r>
              <a:rPr sz="1700" b="1" spc="-5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03457"/>
                </a:solidFill>
                <a:latin typeface="Calibri"/>
                <a:cs typeface="Calibri"/>
              </a:rPr>
              <a:t>najczęściej</a:t>
            </a:r>
            <a:r>
              <a:rPr sz="1700" b="1" spc="-1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03457"/>
                </a:solidFill>
                <a:latin typeface="Calibri"/>
                <a:cs typeface="Calibri"/>
              </a:rPr>
              <a:t>cytowanych</a:t>
            </a:r>
            <a:r>
              <a:rPr sz="1700" b="1" spc="-15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700" b="1" spc="5" dirty="0">
                <a:solidFill>
                  <a:srgbClr val="103457"/>
                </a:solidFill>
                <a:latin typeface="Calibri"/>
                <a:cs typeface="Calibri"/>
              </a:rPr>
              <a:t>czasopism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960290" y="9510443"/>
            <a:ext cx="209550" cy="95885"/>
          </a:xfrm>
          <a:custGeom>
            <a:avLst/>
            <a:gdLst/>
            <a:ahLst/>
            <a:cxnLst/>
            <a:rect l="l" t="t" r="r" b="b"/>
            <a:pathLst>
              <a:path w="209550" h="95884">
                <a:moveTo>
                  <a:pt x="209449" y="0"/>
                </a:moveTo>
                <a:lnTo>
                  <a:pt x="0" y="0"/>
                </a:lnTo>
                <a:lnTo>
                  <a:pt x="0" y="95557"/>
                </a:lnTo>
                <a:lnTo>
                  <a:pt x="209449" y="95557"/>
                </a:lnTo>
                <a:lnTo>
                  <a:pt x="209449" y="0"/>
                </a:lnTo>
                <a:close/>
              </a:path>
            </a:pathLst>
          </a:custGeom>
          <a:solidFill>
            <a:srgbClr val="EE32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7191310" y="9421769"/>
            <a:ext cx="118808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Liczba</a:t>
            </a:r>
            <a:r>
              <a:rPr sz="1350" b="1" spc="-4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publikacji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88351" y="9505044"/>
            <a:ext cx="209449" cy="105043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9019497" y="9421769"/>
            <a:ext cx="417766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%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 publikacji</a:t>
            </a:r>
            <a:r>
              <a:rPr sz="1350" b="1" spc="1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w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 top</a:t>
            </a:r>
            <a:r>
              <a:rPr sz="1350" b="1" spc="2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10" dirty="0">
                <a:solidFill>
                  <a:srgbClr val="103457"/>
                </a:solidFill>
                <a:latin typeface="Calibri"/>
                <a:cs typeface="Calibri"/>
              </a:rPr>
              <a:t>10%</a:t>
            </a:r>
            <a:r>
              <a:rPr sz="1350" b="1" spc="15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najczęściej cytowanych</a:t>
            </a:r>
            <a:r>
              <a:rPr sz="1350" b="1" spc="20" dirty="0">
                <a:solidFill>
                  <a:srgbClr val="103457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103457"/>
                </a:solidFill>
                <a:latin typeface="Calibri"/>
                <a:cs typeface="Calibri"/>
              </a:rPr>
              <a:t>czasopism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075174" y="3176029"/>
            <a:ext cx="11955780" cy="6586220"/>
          </a:xfrm>
          <a:custGeom>
            <a:avLst/>
            <a:gdLst/>
            <a:ahLst/>
            <a:cxnLst/>
            <a:rect l="l" t="t" r="r" b="b"/>
            <a:pathLst>
              <a:path w="11955780" h="6586220">
                <a:moveTo>
                  <a:pt x="0" y="0"/>
                </a:moveTo>
                <a:lnTo>
                  <a:pt x="11955395" y="0"/>
                </a:lnTo>
                <a:lnTo>
                  <a:pt x="11955395" y="6585747"/>
                </a:lnTo>
                <a:lnTo>
                  <a:pt x="0" y="6585747"/>
                </a:lnTo>
                <a:lnTo>
                  <a:pt x="0" y="0"/>
                </a:lnTo>
                <a:close/>
              </a:path>
            </a:pathLst>
          </a:custGeom>
          <a:ln w="8177">
            <a:solidFill>
              <a:srgbClr val="D0D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16392600" y="3073212"/>
            <a:ext cx="2043430" cy="80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550" b="1" spc="-5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550" b="1" spc="-30" dirty="0">
                <a:solidFill>
                  <a:srgbClr val="FFFFFF"/>
                </a:solidFill>
                <a:latin typeface="Trebuchet MS"/>
                <a:cs typeface="Trebuchet MS"/>
              </a:rPr>
              <a:t>spółczynnik  </a:t>
            </a:r>
            <a:r>
              <a:rPr sz="2550" b="1" spc="-80" dirty="0">
                <a:solidFill>
                  <a:srgbClr val="FFFFFF"/>
                </a:solidFill>
                <a:latin typeface="Trebuchet MS"/>
                <a:cs typeface="Trebuchet MS"/>
              </a:rPr>
              <a:t>sukcesu</a:t>
            </a:r>
            <a:r>
              <a:rPr sz="255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rebuchet MS"/>
                <a:cs typeface="Trebuchet MS"/>
              </a:rPr>
              <a:t>22%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132" name="object 1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5080">
              <a:lnSpc>
                <a:spcPct val="100200"/>
              </a:lnSpc>
              <a:spcBef>
                <a:spcPts val="100"/>
              </a:spcBef>
            </a:pPr>
            <a:r>
              <a:rPr spc="60" dirty="0"/>
              <a:t>Projekty</a:t>
            </a:r>
            <a:r>
              <a:rPr spc="-20" dirty="0"/>
              <a:t> </a:t>
            </a:r>
            <a:r>
              <a:rPr spc="-30" dirty="0"/>
              <a:t>krajowe</a:t>
            </a:r>
            <a:r>
              <a:rPr spc="-20" dirty="0"/>
              <a:t> </a:t>
            </a:r>
            <a:r>
              <a:rPr spc="5" dirty="0"/>
              <a:t>UG</a:t>
            </a:r>
            <a:r>
              <a:rPr spc="-15" dirty="0"/>
              <a:t> </a:t>
            </a:r>
            <a:r>
              <a:rPr spc="5" dirty="0"/>
              <a:t>2011-2020 </a:t>
            </a:r>
            <a:r>
              <a:rPr spc="-1520" dirty="0"/>
              <a:t> </a:t>
            </a:r>
            <a:r>
              <a:rPr spc="-204" dirty="0"/>
              <a:t>Liczba</a:t>
            </a:r>
            <a:r>
              <a:rPr spc="-5" dirty="0"/>
              <a:t> </a:t>
            </a:r>
            <a:r>
              <a:rPr spc="-10" dirty="0"/>
              <a:t>projektów</a:t>
            </a:r>
            <a:r>
              <a:rPr spc="-5" dirty="0"/>
              <a:t> </a:t>
            </a:r>
            <a:r>
              <a:rPr dirty="0"/>
              <a:t>NCN</a:t>
            </a:r>
            <a:r>
              <a:rPr spc="-10" dirty="0"/>
              <a:t> </a:t>
            </a:r>
            <a:r>
              <a:rPr dirty="0"/>
              <a:t>(553)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26005" y="3172688"/>
            <a:ext cx="10854055" cy="6592570"/>
            <a:chOff x="4626005" y="3172688"/>
            <a:chExt cx="10854055" cy="6592570"/>
          </a:xfrm>
        </p:grpSpPr>
        <p:sp>
          <p:nvSpPr>
            <p:cNvPr id="4" name="object 4"/>
            <p:cNvSpPr/>
            <p:nvPr/>
          </p:nvSpPr>
          <p:spPr>
            <a:xfrm>
              <a:off x="4626005" y="3172688"/>
              <a:ext cx="10854055" cy="6592570"/>
            </a:xfrm>
            <a:custGeom>
              <a:avLst/>
              <a:gdLst/>
              <a:ahLst/>
              <a:cxnLst/>
              <a:rect l="l" t="t" r="r" b="b"/>
              <a:pathLst>
                <a:path w="10854055" h="6592570">
                  <a:moveTo>
                    <a:pt x="10853585" y="0"/>
                  </a:moveTo>
                  <a:lnTo>
                    <a:pt x="0" y="0"/>
                  </a:lnTo>
                  <a:lnTo>
                    <a:pt x="0" y="6592165"/>
                  </a:lnTo>
                  <a:lnTo>
                    <a:pt x="10853585" y="6592165"/>
                  </a:lnTo>
                  <a:lnTo>
                    <a:pt x="10853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23852" y="8076730"/>
              <a:ext cx="10063480" cy="557530"/>
            </a:xfrm>
            <a:custGeom>
              <a:avLst/>
              <a:gdLst/>
              <a:ahLst/>
              <a:cxnLst/>
              <a:rect l="l" t="t" r="r" b="b"/>
              <a:pathLst>
                <a:path w="10063480" h="557529">
                  <a:moveTo>
                    <a:pt x="0" y="557417"/>
                  </a:moveTo>
                  <a:lnTo>
                    <a:pt x="204244" y="557417"/>
                  </a:lnTo>
                </a:path>
                <a:path w="10063480" h="557529">
                  <a:moveTo>
                    <a:pt x="799964" y="557417"/>
                  </a:moveTo>
                  <a:lnTo>
                    <a:pt x="1210579" y="557417"/>
                  </a:lnTo>
                </a:path>
                <a:path w="10063480" h="557529">
                  <a:moveTo>
                    <a:pt x="1806299" y="557417"/>
                  </a:moveTo>
                  <a:lnTo>
                    <a:pt x="2216926" y="557417"/>
                  </a:lnTo>
                </a:path>
                <a:path w="10063480" h="557529">
                  <a:moveTo>
                    <a:pt x="2812646" y="557417"/>
                  </a:moveTo>
                  <a:lnTo>
                    <a:pt x="3223262" y="557417"/>
                  </a:lnTo>
                </a:path>
                <a:path w="10063480" h="557529">
                  <a:moveTo>
                    <a:pt x="3818982" y="557417"/>
                  </a:moveTo>
                  <a:lnTo>
                    <a:pt x="4229597" y="557417"/>
                  </a:lnTo>
                </a:path>
                <a:path w="10063480" h="557529">
                  <a:moveTo>
                    <a:pt x="4825317" y="557417"/>
                  </a:moveTo>
                  <a:lnTo>
                    <a:pt x="5235933" y="557417"/>
                  </a:lnTo>
                </a:path>
                <a:path w="10063480" h="557529">
                  <a:moveTo>
                    <a:pt x="5831653" y="557417"/>
                  </a:moveTo>
                  <a:lnTo>
                    <a:pt x="6242269" y="557417"/>
                  </a:lnTo>
                </a:path>
                <a:path w="10063480" h="557529">
                  <a:moveTo>
                    <a:pt x="6837989" y="557417"/>
                  </a:moveTo>
                  <a:lnTo>
                    <a:pt x="7248615" y="557417"/>
                  </a:lnTo>
                </a:path>
                <a:path w="10063480" h="557529">
                  <a:moveTo>
                    <a:pt x="7844335" y="557417"/>
                  </a:moveTo>
                  <a:lnTo>
                    <a:pt x="8254951" y="557417"/>
                  </a:lnTo>
                </a:path>
                <a:path w="10063480" h="557529">
                  <a:moveTo>
                    <a:pt x="8850671" y="557417"/>
                  </a:moveTo>
                  <a:lnTo>
                    <a:pt x="9261287" y="557417"/>
                  </a:lnTo>
                </a:path>
                <a:path w="10063480" h="557529">
                  <a:moveTo>
                    <a:pt x="9857007" y="557417"/>
                  </a:moveTo>
                  <a:lnTo>
                    <a:pt x="10063379" y="557417"/>
                  </a:lnTo>
                </a:path>
                <a:path w="10063480" h="557529">
                  <a:moveTo>
                    <a:pt x="0" y="0"/>
                  </a:moveTo>
                  <a:lnTo>
                    <a:pt x="204244" y="0"/>
                  </a:lnTo>
                </a:path>
                <a:path w="10063480" h="557529">
                  <a:moveTo>
                    <a:pt x="799964" y="0"/>
                  </a:moveTo>
                  <a:lnTo>
                    <a:pt x="1210579" y="0"/>
                  </a:lnTo>
                </a:path>
                <a:path w="10063480" h="557529">
                  <a:moveTo>
                    <a:pt x="1806299" y="0"/>
                  </a:moveTo>
                  <a:lnTo>
                    <a:pt x="2216926" y="0"/>
                  </a:lnTo>
                </a:path>
                <a:path w="10063480" h="557529">
                  <a:moveTo>
                    <a:pt x="2812646" y="0"/>
                  </a:moveTo>
                  <a:lnTo>
                    <a:pt x="3223262" y="0"/>
                  </a:lnTo>
                </a:path>
                <a:path w="10063480" h="557529">
                  <a:moveTo>
                    <a:pt x="3818982" y="0"/>
                  </a:moveTo>
                  <a:lnTo>
                    <a:pt x="4229597" y="0"/>
                  </a:lnTo>
                </a:path>
                <a:path w="10063480" h="557529">
                  <a:moveTo>
                    <a:pt x="4825317" y="0"/>
                  </a:moveTo>
                  <a:lnTo>
                    <a:pt x="5235933" y="0"/>
                  </a:lnTo>
                </a:path>
                <a:path w="10063480" h="557529">
                  <a:moveTo>
                    <a:pt x="5831653" y="0"/>
                  </a:moveTo>
                  <a:lnTo>
                    <a:pt x="6242269" y="0"/>
                  </a:lnTo>
                </a:path>
                <a:path w="10063480" h="557529">
                  <a:moveTo>
                    <a:pt x="6837989" y="0"/>
                  </a:moveTo>
                  <a:lnTo>
                    <a:pt x="7248615" y="0"/>
                  </a:lnTo>
                </a:path>
                <a:path w="10063480" h="557529">
                  <a:moveTo>
                    <a:pt x="7844335" y="0"/>
                  </a:moveTo>
                  <a:lnTo>
                    <a:pt x="8254951" y="0"/>
                  </a:lnTo>
                </a:path>
                <a:path w="10063480" h="557529">
                  <a:moveTo>
                    <a:pt x="8850671" y="0"/>
                  </a:moveTo>
                  <a:lnTo>
                    <a:pt x="9261287" y="0"/>
                  </a:lnTo>
                </a:path>
                <a:path w="10063480" h="557529">
                  <a:moveTo>
                    <a:pt x="9857007" y="0"/>
                  </a:moveTo>
                  <a:lnTo>
                    <a:pt x="10063379" y="0"/>
                  </a:lnTo>
                </a:path>
              </a:pathLst>
            </a:custGeom>
            <a:ln w="13298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23852" y="5291747"/>
              <a:ext cx="10063480" cy="2227580"/>
            </a:xfrm>
            <a:custGeom>
              <a:avLst/>
              <a:gdLst/>
              <a:ahLst/>
              <a:cxnLst/>
              <a:rect l="l" t="t" r="r" b="b"/>
              <a:pathLst>
                <a:path w="10063480" h="2227579">
                  <a:moveTo>
                    <a:pt x="0" y="2227555"/>
                  </a:moveTo>
                  <a:lnTo>
                    <a:pt x="204244" y="2227555"/>
                  </a:lnTo>
                </a:path>
                <a:path w="10063480" h="2227579">
                  <a:moveTo>
                    <a:pt x="799964" y="2227555"/>
                  </a:moveTo>
                  <a:lnTo>
                    <a:pt x="1210579" y="2227555"/>
                  </a:lnTo>
                </a:path>
                <a:path w="10063480" h="2227579">
                  <a:moveTo>
                    <a:pt x="1806299" y="2227555"/>
                  </a:moveTo>
                  <a:lnTo>
                    <a:pt x="2216926" y="2227555"/>
                  </a:lnTo>
                </a:path>
                <a:path w="10063480" h="2227579">
                  <a:moveTo>
                    <a:pt x="2812646" y="2227555"/>
                  </a:moveTo>
                  <a:lnTo>
                    <a:pt x="3223262" y="2227555"/>
                  </a:lnTo>
                </a:path>
                <a:path w="10063480" h="2227579">
                  <a:moveTo>
                    <a:pt x="3818982" y="2227555"/>
                  </a:moveTo>
                  <a:lnTo>
                    <a:pt x="4229597" y="2227555"/>
                  </a:lnTo>
                </a:path>
                <a:path w="10063480" h="2227579">
                  <a:moveTo>
                    <a:pt x="4825317" y="2227555"/>
                  </a:moveTo>
                  <a:lnTo>
                    <a:pt x="5235933" y="2227555"/>
                  </a:lnTo>
                </a:path>
                <a:path w="10063480" h="2227579">
                  <a:moveTo>
                    <a:pt x="5831653" y="2227555"/>
                  </a:moveTo>
                  <a:lnTo>
                    <a:pt x="6242269" y="2227555"/>
                  </a:lnTo>
                </a:path>
                <a:path w="10063480" h="2227579">
                  <a:moveTo>
                    <a:pt x="6837989" y="2227555"/>
                  </a:moveTo>
                  <a:lnTo>
                    <a:pt x="7248615" y="2227555"/>
                  </a:lnTo>
                </a:path>
                <a:path w="10063480" h="2227579">
                  <a:moveTo>
                    <a:pt x="7844335" y="2227555"/>
                  </a:moveTo>
                  <a:lnTo>
                    <a:pt x="8254951" y="2227555"/>
                  </a:lnTo>
                </a:path>
                <a:path w="10063480" h="2227579">
                  <a:moveTo>
                    <a:pt x="8850671" y="2227555"/>
                  </a:moveTo>
                  <a:lnTo>
                    <a:pt x="9261287" y="2227555"/>
                  </a:lnTo>
                </a:path>
                <a:path w="10063480" h="2227579">
                  <a:moveTo>
                    <a:pt x="9857007" y="2227555"/>
                  </a:moveTo>
                  <a:lnTo>
                    <a:pt x="10063379" y="2227555"/>
                  </a:lnTo>
                </a:path>
                <a:path w="10063480" h="2227579">
                  <a:moveTo>
                    <a:pt x="0" y="1670137"/>
                  </a:moveTo>
                  <a:lnTo>
                    <a:pt x="1210579" y="1670137"/>
                  </a:lnTo>
                </a:path>
                <a:path w="10063480" h="2227579">
                  <a:moveTo>
                    <a:pt x="1806299" y="1670137"/>
                  </a:moveTo>
                  <a:lnTo>
                    <a:pt x="2216926" y="1670137"/>
                  </a:lnTo>
                </a:path>
                <a:path w="10063480" h="2227579">
                  <a:moveTo>
                    <a:pt x="2812646" y="1670137"/>
                  </a:moveTo>
                  <a:lnTo>
                    <a:pt x="4229597" y="1670137"/>
                  </a:lnTo>
                </a:path>
                <a:path w="10063480" h="2227579">
                  <a:moveTo>
                    <a:pt x="4825317" y="1670137"/>
                  </a:moveTo>
                  <a:lnTo>
                    <a:pt x="5235933" y="1670137"/>
                  </a:lnTo>
                </a:path>
                <a:path w="10063480" h="2227579">
                  <a:moveTo>
                    <a:pt x="5831653" y="1670137"/>
                  </a:moveTo>
                  <a:lnTo>
                    <a:pt x="6242269" y="1670137"/>
                  </a:lnTo>
                </a:path>
                <a:path w="10063480" h="2227579">
                  <a:moveTo>
                    <a:pt x="6837989" y="1670137"/>
                  </a:moveTo>
                  <a:lnTo>
                    <a:pt x="7248615" y="1670137"/>
                  </a:lnTo>
                </a:path>
                <a:path w="10063480" h="2227579">
                  <a:moveTo>
                    <a:pt x="7844335" y="1670137"/>
                  </a:moveTo>
                  <a:lnTo>
                    <a:pt x="8254951" y="1670137"/>
                  </a:lnTo>
                </a:path>
                <a:path w="10063480" h="2227579">
                  <a:moveTo>
                    <a:pt x="8850671" y="1670137"/>
                  </a:moveTo>
                  <a:lnTo>
                    <a:pt x="9261287" y="1670137"/>
                  </a:lnTo>
                </a:path>
                <a:path w="10063480" h="2227579">
                  <a:moveTo>
                    <a:pt x="9857007" y="1670137"/>
                  </a:moveTo>
                  <a:lnTo>
                    <a:pt x="10063379" y="1670137"/>
                  </a:lnTo>
                </a:path>
                <a:path w="10063480" h="2227579">
                  <a:moveTo>
                    <a:pt x="0" y="1114845"/>
                  </a:moveTo>
                  <a:lnTo>
                    <a:pt x="1210579" y="1114845"/>
                  </a:lnTo>
                </a:path>
                <a:path w="10063480" h="2227579">
                  <a:moveTo>
                    <a:pt x="1806299" y="1114845"/>
                  </a:moveTo>
                  <a:lnTo>
                    <a:pt x="2216926" y="1114845"/>
                  </a:lnTo>
                </a:path>
                <a:path w="10063480" h="2227579">
                  <a:moveTo>
                    <a:pt x="2812646" y="1114845"/>
                  </a:moveTo>
                  <a:lnTo>
                    <a:pt x="4229597" y="1114845"/>
                  </a:lnTo>
                </a:path>
                <a:path w="10063480" h="2227579">
                  <a:moveTo>
                    <a:pt x="4825317" y="1114845"/>
                  </a:moveTo>
                  <a:lnTo>
                    <a:pt x="5235933" y="1114845"/>
                  </a:lnTo>
                </a:path>
                <a:path w="10063480" h="2227579">
                  <a:moveTo>
                    <a:pt x="5831653" y="1114845"/>
                  </a:moveTo>
                  <a:lnTo>
                    <a:pt x="6242269" y="1114845"/>
                  </a:lnTo>
                </a:path>
                <a:path w="10063480" h="2227579">
                  <a:moveTo>
                    <a:pt x="6837989" y="1114845"/>
                  </a:moveTo>
                  <a:lnTo>
                    <a:pt x="7248615" y="1114845"/>
                  </a:lnTo>
                </a:path>
                <a:path w="10063480" h="2227579">
                  <a:moveTo>
                    <a:pt x="7844335" y="1114845"/>
                  </a:moveTo>
                  <a:lnTo>
                    <a:pt x="8254951" y="1114845"/>
                  </a:lnTo>
                </a:path>
                <a:path w="10063480" h="2227579">
                  <a:moveTo>
                    <a:pt x="8850671" y="1114845"/>
                  </a:moveTo>
                  <a:lnTo>
                    <a:pt x="10063379" y="1114845"/>
                  </a:lnTo>
                </a:path>
                <a:path w="10063480" h="2227579">
                  <a:moveTo>
                    <a:pt x="0" y="557417"/>
                  </a:moveTo>
                  <a:lnTo>
                    <a:pt x="5235933" y="557417"/>
                  </a:lnTo>
                </a:path>
                <a:path w="10063480" h="2227579">
                  <a:moveTo>
                    <a:pt x="5831653" y="557417"/>
                  </a:moveTo>
                  <a:lnTo>
                    <a:pt x="6242269" y="557417"/>
                  </a:lnTo>
                </a:path>
                <a:path w="10063480" h="2227579">
                  <a:moveTo>
                    <a:pt x="6837989" y="557417"/>
                  </a:moveTo>
                  <a:lnTo>
                    <a:pt x="8254951" y="557417"/>
                  </a:lnTo>
                </a:path>
                <a:path w="10063480" h="2227579">
                  <a:moveTo>
                    <a:pt x="8850671" y="557417"/>
                  </a:moveTo>
                  <a:lnTo>
                    <a:pt x="10063379" y="557417"/>
                  </a:lnTo>
                </a:path>
                <a:path w="10063480" h="2227579">
                  <a:moveTo>
                    <a:pt x="0" y="0"/>
                  </a:moveTo>
                  <a:lnTo>
                    <a:pt x="6242269" y="0"/>
                  </a:lnTo>
                </a:path>
                <a:path w="10063480" h="2227579">
                  <a:moveTo>
                    <a:pt x="6837989" y="0"/>
                  </a:moveTo>
                  <a:lnTo>
                    <a:pt x="10063379" y="0"/>
                  </a:lnTo>
                </a:path>
              </a:pathLst>
            </a:custGeom>
            <a:ln w="13298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23852" y="4730998"/>
              <a:ext cx="10063480" cy="6985"/>
            </a:xfrm>
            <a:custGeom>
              <a:avLst/>
              <a:gdLst/>
              <a:ahLst/>
              <a:cxnLst/>
              <a:rect l="l" t="t" r="r" b="b"/>
              <a:pathLst>
                <a:path w="10063480" h="6985">
                  <a:moveTo>
                    <a:pt x="0" y="6649"/>
                  </a:moveTo>
                  <a:lnTo>
                    <a:pt x="10063379" y="6649"/>
                  </a:lnTo>
                </a:path>
                <a:path w="10063480" h="6985">
                  <a:moveTo>
                    <a:pt x="0" y="0"/>
                  </a:moveTo>
                  <a:lnTo>
                    <a:pt x="10063379" y="0"/>
                  </a:lnTo>
                </a:path>
              </a:pathLst>
            </a:custGeom>
            <a:ln w="6641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3852" y="4176902"/>
              <a:ext cx="10063480" cy="0"/>
            </a:xfrm>
            <a:custGeom>
              <a:avLst/>
              <a:gdLst/>
              <a:ahLst/>
              <a:cxnLst/>
              <a:rect l="l" t="t" r="r" b="b"/>
              <a:pathLst>
                <a:path w="10063480">
                  <a:moveTo>
                    <a:pt x="0" y="0"/>
                  </a:moveTo>
                  <a:lnTo>
                    <a:pt x="10063379" y="0"/>
                  </a:lnTo>
                </a:path>
              </a:pathLst>
            </a:custGeom>
            <a:ln w="13298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8094" y="4734337"/>
              <a:ext cx="9653270" cy="4457700"/>
            </a:xfrm>
            <a:custGeom>
              <a:avLst/>
              <a:gdLst/>
              <a:ahLst/>
              <a:cxnLst/>
              <a:rect l="l" t="t" r="r" b="b"/>
              <a:pathLst>
                <a:path w="9653269" h="4457700">
                  <a:moveTo>
                    <a:pt x="595718" y="2450947"/>
                  </a:moveTo>
                  <a:lnTo>
                    <a:pt x="0" y="2450947"/>
                  </a:lnTo>
                  <a:lnTo>
                    <a:pt x="0" y="4457243"/>
                  </a:lnTo>
                  <a:lnTo>
                    <a:pt x="595718" y="4457243"/>
                  </a:lnTo>
                  <a:lnTo>
                    <a:pt x="595718" y="2450947"/>
                  </a:lnTo>
                  <a:close/>
                </a:path>
                <a:path w="9653269" h="4457700">
                  <a:moveTo>
                    <a:pt x="1602054" y="1280782"/>
                  </a:moveTo>
                  <a:lnTo>
                    <a:pt x="1006335" y="1280782"/>
                  </a:lnTo>
                  <a:lnTo>
                    <a:pt x="1006335" y="4457243"/>
                  </a:lnTo>
                  <a:lnTo>
                    <a:pt x="1602054" y="4457243"/>
                  </a:lnTo>
                  <a:lnTo>
                    <a:pt x="1602054" y="1280782"/>
                  </a:lnTo>
                  <a:close/>
                </a:path>
                <a:path w="9653269" h="4457700">
                  <a:moveTo>
                    <a:pt x="2608402" y="1280782"/>
                  </a:moveTo>
                  <a:lnTo>
                    <a:pt x="2012683" y="1280782"/>
                  </a:lnTo>
                  <a:lnTo>
                    <a:pt x="2012683" y="4457243"/>
                  </a:lnTo>
                  <a:lnTo>
                    <a:pt x="2608402" y="4457243"/>
                  </a:lnTo>
                  <a:lnTo>
                    <a:pt x="2608402" y="1280782"/>
                  </a:lnTo>
                  <a:close/>
                </a:path>
                <a:path w="9653269" h="4457700">
                  <a:moveTo>
                    <a:pt x="3614737" y="2395626"/>
                  </a:moveTo>
                  <a:lnTo>
                    <a:pt x="3019018" y="2395626"/>
                  </a:lnTo>
                  <a:lnTo>
                    <a:pt x="3019018" y="4457243"/>
                  </a:lnTo>
                  <a:lnTo>
                    <a:pt x="3614737" y="4457243"/>
                  </a:lnTo>
                  <a:lnTo>
                    <a:pt x="3614737" y="2395626"/>
                  </a:lnTo>
                  <a:close/>
                </a:path>
                <a:path w="9653269" h="4457700">
                  <a:moveTo>
                    <a:pt x="4621073" y="1280782"/>
                  </a:moveTo>
                  <a:lnTo>
                    <a:pt x="4025354" y="1280782"/>
                  </a:lnTo>
                  <a:lnTo>
                    <a:pt x="4025354" y="4457243"/>
                  </a:lnTo>
                  <a:lnTo>
                    <a:pt x="4621073" y="4457243"/>
                  </a:lnTo>
                  <a:lnTo>
                    <a:pt x="4621073" y="1280782"/>
                  </a:lnTo>
                  <a:close/>
                </a:path>
                <a:path w="9653269" h="4457700">
                  <a:moveTo>
                    <a:pt x="5627408" y="946759"/>
                  </a:moveTo>
                  <a:lnTo>
                    <a:pt x="5031689" y="946759"/>
                  </a:lnTo>
                  <a:lnTo>
                    <a:pt x="5031689" y="4457243"/>
                  </a:lnTo>
                  <a:lnTo>
                    <a:pt x="5627408" y="4457243"/>
                  </a:lnTo>
                  <a:lnTo>
                    <a:pt x="5627408" y="946759"/>
                  </a:lnTo>
                  <a:close/>
                </a:path>
                <a:path w="9653269" h="4457700">
                  <a:moveTo>
                    <a:pt x="6633743" y="0"/>
                  </a:moveTo>
                  <a:lnTo>
                    <a:pt x="6038024" y="0"/>
                  </a:lnTo>
                  <a:lnTo>
                    <a:pt x="6038024" y="4457243"/>
                  </a:lnTo>
                  <a:lnTo>
                    <a:pt x="6633743" y="4457243"/>
                  </a:lnTo>
                  <a:lnTo>
                    <a:pt x="6633743" y="0"/>
                  </a:lnTo>
                  <a:close/>
                </a:path>
                <a:path w="9653269" h="4457700">
                  <a:moveTo>
                    <a:pt x="7640091" y="1280782"/>
                  </a:moveTo>
                  <a:lnTo>
                    <a:pt x="7044372" y="1280782"/>
                  </a:lnTo>
                  <a:lnTo>
                    <a:pt x="7044372" y="4457243"/>
                  </a:lnTo>
                  <a:lnTo>
                    <a:pt x="7640091" y="4457243"/>
                  </a:lnTo>
                  <a:lnTo>
                    <a:pt x="7640091" y="1280782"/>
                  </a:lnTo>
                  <a:close/>
                </a:path>
                <a:path w="9653269" h="4457700">
                  <a:moveTo>
                    <a:pt x="8646427" y="1059522"/>
                  </a:moveTo>
                  <a:lnTo>
                    <a:pt x="8050708" y="1059522"/>
                  </a:lnTo>
                  <a:lnTo>
                    <a:pt x="8050708" y="4457243"/>
                  </a:lnTo>
                  <a:lnTo>
                    <a:pt x="8646427" y="4457243"/>
                  </a:lnTo>
                  <a:lnTo>
                    <a:pt x="8646427" y="1059522"/>
                  </a:lnTo>
                  <a:close/>
                </a:path>
                <a:path w="9653269" h="4457700">
                  <a:moveTo>
                    <a:pt x="9652762" y="1782889"/>
                  </a:moveTo>
                  <a:lnTo>
                    <a:pt x="9057043" y="1782889"/>
                  </a:lnTo>
                  <a:lnTo>
                    <a:pt x="9057043" y="4457243"/>
                  </a:lnTo>
                  <a:lnTo>
                    <a:pt x="9652762" y="4457243"/>
                  </a:lnTo>
                  <a:lnTo>
                    <a:pt x="9652762" y="1782889"/>
                  </a:lnTo>
                  <a:close/>
                </a:path>
              </a:pathLst>
            </a:custGeom>
            <a:solidFill>
              <a:srgbClr val="EE3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23852" y="9191571"/>
              <a:ext cx="10063480" cy="0"/>
            </a:xfrm>
            <a:custGeom>
              <a:avLst/>
              <a:gdLst/>
              <a:ahLst/>
              <a:cxnLst/>
              <a:rect l="l" t="t" r="r" b="b"/>
              <a:pathLst>
                <a:path w="10063480">
                  <a:moveTo>
                    <a:pt x="0" y="0"/>
                  </a:moveTo>
                  <a:lnTo>
                    <a:pt x="10063379" y="0"/>
                  </a:lnTo>
                </a:path>
              </a:pathLst>
            </a:custGeom>
            <a:ln w="13298">
              <a:solidFill>
                <a:srgbClr val="B4DB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74911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2011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81316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2012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87722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2013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94127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2014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00532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2015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06938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2016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13343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2017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19748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2018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526154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2019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32559" y="9322579"/>
            <a:ext cx="51498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2020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46860" algn="ctr">
              <a:lnSpc>
                <a:spcPct val="100000"/>
              </a:lnSpc>
              <a:spcBef>
                <a:spcPts val="110"/>
              </a:spcBef>
            </a:pPr>
            <a:r>
              <a:rPr dirty="0"/>
              <a:t>Liczba</a:t>
            </a:r>
            <a:r>
              <a:rPr spc="-20" dirty="0"/>
              <a:t> </a:t>
            </a:r>
            <a:r>
              <a:rPr spc="-5" dirty="0"/>
              <a:t>wniosków</a:t>
            </a:r>
            <a:r>
              <a:rPr spc="-40" dirty="0"/>
              <a:t> </a:t>
            </a:r>
            <a:r>
              <a:rPr spc="-10" dirty="0"/>
              <a:t>zakwalifikowanych</a:t>
            </a:r>
            <a:r>
              <a:rPr spc="-50" dirty="0"/>
              <a:t> </a:t>
            </a:r>
            <a:r>
              <a:rPr spc="5" dirty="0"/>
              <a:t>do</a:t>
            </a:r>
            <a:r>
              <a:rPr spc="-5" dirty="0"/>
              <a:t> </a:t>
            </a:r>
            <a:r>
              <a:rPr dirty="0"/>
              <a:t>finansowania</a:t>
            </a:r>
            <a:r>
              <a:rPr spc="-15" dirty="0"/>
              <a:t> </a:t>
            </a:r>
            <a:r>
              <a:rPr spc="-10" dirty="0"/>
              <a:t>przez</a:t>
            </a:r>
            <a:r>
              <a:rPr spc="-60" dirty="0"/>
              <a:t> </a:t>
            </a:r>
            <a:r>
              <a:rPr dirty="0"/>
              <a:t>NCN</a:t>
            </a:r>
            <a:r>
              <a:rPr spc="-5" dirty="0"/>
              <a:t> </a:t>
            </a:r>
            <a:r>
              <a:rPr spc="5" dirty="0"/>
              <a:t>w</a:t>
            </a:r>
            <a:r>
              <a:rPr spc="-10" dirty="0"/>
              <a:t> </a:t>
            </a:r>
            <a:r>
              <a:rPr dirty="0"/>
              <a:t>latach</a:t>
            </a:r>
          </a:p>
          <a:p>
            <a:pPr marL="1543685" algn="ctr">
              <a:lnSpc>
                <a:spcPct val="100000"/>
              </a:lnSpc>
              <a:spcBef>
                <a:spcPts val="55"/>
              </a:spcBef>
            </a:pPr>
            <a:r>
              <a:rPr spc="-5" dirty="0"/>
              <a:t>2011-2020 </a:t>
            </a:r>
            <a:r>
              <a:rPr spc="5" dirty="0"/>
              <a:t>w</a:t>
            </a:r>
            <a:r>
              <a:rPr spc="-15" dirty="0"/>
              <a:t> </a:t>
            </a:r>
            <a:r>
              <a:rPr spc="5" dirty="0"/>
              <a:t>podziale</a:t>
            </a:r>
            <a:r>
              <a:rPr spc="-45" dirty="0"/>
              <a:t> </a:t>
            </a:r>
            <a:r>
              <a:rPr spc="5" dirty="0"/>
              <a:t>na</a:t>
            </a:r>
            <a:r>
              <a:rPr spc="-25" dirty="0"/>
              <a:t> </a:t>
            </a:r>
            <a:r>
              <a:rPr spc="-5" dirty="0"/>
              <a:t>lata</a:t>
            </a:r>
          </a:p>
          <a:p>
            <a:pPr marR="8820785" algn="ctr">
              <a:lnSpc>
                <a:spcPct val="100000"/>
              </a:lnSpc>
              <a:spcBef>
                <a:spcPts val="835"/>
              </a:spcBef>
            </a:pPr>
            <a:r>
              <a:rPr b="0" spc="-5" dirty="0">
                <a:latin typeface="Calibri"/>
                <a:cs typeface="Calibri"/>
              </a:rPr>
              <a:t>90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Calibri"/>
                <a:cs typeface="Calibri"/>
              </a:rPr>
              <a:t>80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</a:pPr>
            <a:r>
              <a:rPr b="0" spc="-5" dirty="0">
                <a:latin typeface="Calibri"/>
                <a:cs typeface="Calibri"/>
              </a:rPr>
              <a:t>70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Calibri"/>
                <a:cs typeface="Calibri"/>
              </a:rPr>
              <a:t>60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</a:pPr>
            <a:r>
              <a:rPr b="0" spc="-5" dirty="0">
                <a:latin typeface="Calibri"/>
                <a:cs typeface="Calibri"/>
              </a:rPr>
              <a:t>50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Calibri"/>
                <a:cs typeface="Calibri"/>
              </a:rPr>
              <a:t>40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</a:pPr>
            <a:r>
              <a:rPr b="0" spc="-5" dirty="0">
                <a:latin typeface="Calibri"/>
                <a:cs typeface="Calibri"/>
              </a:rPr>
              <a:t>30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Calibri"/>
                <a:cs typeface="Calibri"/>
              </a:rPr>
              <a:t>20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R="8820785" algn="ctr">
              <a:lnSpc>
                <a:spcPct val="100000"/>
              </a:lnSpc>
            </a:pPr>
            <a:r>
              <a:rPr b="0" spc="-5" dirty="0">
                <a:latin typeface="Calibri"/>
                <a:cs typeface="Calibri"/>
              </a:rPr>
              <a:t>10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marL="125095">
              <a:lnSpc>
                <a:spcPct val="100000"/>
              </a:lnSpc>
              <a:spcBef>
                <a:spcPts val="5"/>
              </a:spcBef>
            </a:pPr>
            <a:r>
              <a:rPr b="0" spc="5" dirty="0">
                <a:latin typeface="Calibri"/>
                <a:cs typeface="Calibri"/>
              </a:rPr>
              <a:t>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5080">
              <a:lnSpc>
                <a:spcPct val="100200"/>
              </a:lnSpc>
              <a:spcBef>
                <a:spcPts val="100"/>
              </a:spcBef>
            </a:pPr>
            <a:r>
              <a:rPr spc="60" dirty="0"/>
              <a:t>Projekty </a:t>
            </a:r>
            <a:r>
              <a:rPr spc="-30" dirty="0"/>
              <a:t>krajowe </a:t>
            </a:r>
            <a:r>
              <a:rPr spc="5" dirty="0"/>
              <a:t>UG 2011-2020 </a:t>
            </a:r>
            <a:r>
              <a:rPr spc="10" dirty="0"/>
              <a:t> </a:t>
            </a:r>
            <a:r>
              <a:rPr spc="60" dirty="0"/>
              <a:t>Projekty</a:t>
            </a:r>
            <a:r>
              <a:rPr spc="-5" dirty="0"/>
              <a:t> </a:t>
            </a:r>
            <a:r>
              <a:rPr dirty="0"/>
              <a:t>NCN</a:t>
            </a:r>
            <a:r>
              <a:rPr spc="-5" dirty="0"/>
              <a:t> </a:t>
            </a:r>
            <a:r>
              <a:rPr spc="-215" dirty="0"/>
              <a:t>w</a:t>
            </a:r>
            <a:r>
              <a:rPr spc="-10" dirty="0"/>
              <a:t> </a:t>
            </a:r>
            <a:r>
              <a:rPr spc="-125" dirty="0"/>
              <a:t>podziale</a:t>
            </a:r>
            <a:r>
              <a:rPr dirty="0"/>
              <a:t> </a:t>
            </a:r>
            <a:r>
              <a:rPr spc="-80" dirty="0"/>
              <a:t>na</a:t>
            </a:r>
            <a:r>
              <a:rPr spc="-5" dirty="0"/>
              <a:t> </a:t>
            </a:r>
            <a:r>
              <a:rPr spc="-25" dirty="0"/>
              <a:t>programy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26005" y="3172688"/>
            <a:ext cx="10854055" cy="6592570"/>
            <a:chOff x="4626005" y="3172688"/>
            <a:chExt cx="10854055" cy="6592570"/>
          </a:xfrm>
        </p:grpSpPr>
        <p:sp>
          <p:nvSpPr>
            <p:cNvPr id="4" name="object 4"/>
            <p:cNvSpPr/>
            <p:nvPr/>
          </p:nvSpPr>
          <p:spPr>
            <a:xfrm>
              <a:off x="4626005" y="3172688"/>
              <a:ext cx="10854055" cy="6592570"/>
            </a:xfrm>
            <a:custGeom>
              <a:avLst/>
              <a:gdLst/>
              <a:ahLst/>
              <a:cxnLst/>
              <a:rect l="l" t="t" r="r" b="b"/>
              <a:pathLst>
                <a:path w="10854055" h="6592570">
                  <a:moveTo>
                    <a:pt x="10853585" y="0"/>
                  </a:moveTo>
                  <a:lnTo>
                    <a:pt x="0" y="0"/>
                  </a:lnTo>
                  <a:lnTo>
                    <a:pt x="0" y="6592165"/>
                  </a:lnTo>
                  <a:lnTo>
                    <a:pt x="10853585" y="6592165"/>
                  </a:lnTo>
                  <a:lnTo>
                    <a:pt x="10853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49379" y="4621566"/>
              <a:ext cx="9938385" cy="3106420"/>
            </a:xfrm>
            <a:custGeom>
              <a:avLst/>
              <a:gdLst/>
              <a:ahLst/>
              <a:cxnLst/>
              <a:rect l="l" t="t" r="r" b="b"/>
              <a:pathLst>
                <a:path w="9938385" h="3106420">
                  <a:moveTo>
                    <a:pt x="0" y="3106240"/>
                  </a:moveTo>
                  <a:lnTo>
                    <a:pt x="746780" y="3106240"/>
                  </a:lnTo>
                </a:path>
                <a:path w="9938385" h="3106420">
                  <a:moveTo>
                    <a:pt x="1114852" y="3106240"/>
                  </a:moveTo>
                  <a:lnTo>
                    <a:pt x="3853020" y="3106240"/>
                  </a:lnTo>
                </a:path>
                <a:path w="9938385" h="3106420">
                  <a:moveTo>
                    <a:pt x="4221093" y="3106240"/>
                  </a:moveTo>
                  <a:lnTo>
                    <a:pt x="4474268" y="3106240"/>
                  </a:lnTo>
                </a:path>
                <a:path w="9938385" h="3106420">
                  <a:moveTo>
                    <a:pt x="4842341" y="3106240"/>
                  </a:moveTo>
                  <a:lnTo>
                    <a:pt x="5716765" y="3106240"/>
                  </a:lnTo>
                </a:path>
                <a:path w="9938385" h="3106420">
                  <a:moveTo>
                    <a:pt x="6084837" y="3106240"/>
                  </a:moveTo>
                  <a:lnTo>
                    <a:pt x="7580509" y="3106240"/>
                  </a:lnTo>
                </a:path>
                <a:path w="9938385" h="3106420">
                  <a:moveTo>
                    <a:pt x="7946445" y="3106240"/>
                  </a:moveTo>
                  <a:lnTo>
                    <a:pt x="8201757" y="3106240"/>
                  </a:lnTo>
                </a:path>
                <a:path w="9938385" h="3106420">
                  <a:moveTo>
                    <a:pt x="8567694" y="3106240"/>
                  </a:moveTo>
                  <a:lnTo>
                    <a:pt x="9937854" y="3106240"/>
                  </a:lnTo>
                </a:path>
                <a:path w="9938385" h="3106420">
                  <a:moveTo>
                    <a:pt x="0" y="2661583"/>
                  </a:moveTo>
                  <a:lnTo>
                    <a:pt x="3853020" y="2661583"/>
                  </a:lnTo>
                </a:path>
                <a:path w="9938385" h="3106420">
                  <a:moveTo>
                    <a:pt x="4221093" y="2661583"/>
                  </a:moveTo>
                  <a:lnTo>
                    <a:pt x="4474268" y="2661583"/>
                  </a:lnTo>
                </a:path>
                <a:path w="9938385" h="3106420">
                  <a:moveTo>
                    <a:pt x="4842341" y="2661583"/>
                  </a:moveTo>
                  <a:lnTo>
                    <a:pt x="5716765" y="2661583"/>
                  </a:lnTo>
                </a:path>
                <a:path w="9938385" h="3106420">
                  <a:moveTo>
                    <a:pt x="6084837" y="2661583"/>
                  </a:moveTo>
                  <a:lnTo>
                    <a:pt x="7580509" y="2661583"/>
                  </a:lnTo>
                </a:path>
                <a:path w="9938385" h="3106420">
                  <a:moveTo>
                    <a:pt x="7946445" y="2661583"/>
                  </a:moveTo>
                  <a:lnTo>
                    <a:pt x="9937854" y="2661583"/>
                  </a:lnTo>
                </a:path>
                <a:path w="9938385" h="3106420">
                  <a:moveTo>
                    <a:pt x="0" y="2219042"/>
                  </a:moveTo>
                  <a:lnTo>
                    <a:pt x="3853020" y="2219042"/>
                  </a:lnTo>
                </a:path>
                <a:path w="9938385" h="3106420">
                  <a:moveTo>
                    <a:pt x="4221093" y="2219042"/>
                  </a:moveTo>
                  <a:lnTo>
                    <a:pt x="4474268" y="2219042"/>
                  </a:lnTo>
                </a:path>
                <a:path w="9938385" h="3106420">
                  <a:moveTo>
                    <a:pt x="4842341" y="2219042"/>
                  </a:moveTo>
                  <a:lnTo>
                    <a:pt x="5716765" y="2219042"/>
                  </a:lnTo>
                </a:path>
                <a:path w="9938385" h="3106420">
                  <a:moveTo>
                    <a:pt x="6084837" y="2219042"/>
                  </a:moveTo>
                  <a:lnTo>
                    <a:pt x="7580509" y="2219042"/>
                  </a:lnTo>
                </a:path>
                <a:path w="9938385" h="3106420">
                  <a:moveTo>
                    <a:pt x="7946445" y="2219042"/>
                  </a:moveTo>
                  <a:lnTo>
                    <a:pt x="9937854" y="2219042"/>
                  </a:lnTo>
                </a:path>
                <a:path w="9938385" h="3106420">
                  <a:moveTo>
                    <a:pt x="0" y="1774385"/>
                  </a:moveTo>
                  <a:lnTo>
                    <a:pt x="4474268" y="1774385"/>
                  </a:lnTo>
                </a:path>
                <a:path w="9938385" h="3106420">
                  <a:moveTo>
                    <a:pt x="4842341" y="1774385"/>
                  </a:moveTo>
                  <a:lnTo>
                    <a:pt x="5716765" y="1774385"/>
                  </a:lnTo>
                </a:path>
                <a:path w="9938385" h="3106420">
                  <a:moveTo>
                    <a:pt x="6084837" y="1774385"/>
                  </a:moveTo>
                  <a:lnTo>
                    <a:pt x="9937854" y="1774385"/>
                  </a:lnTo>
                </a:path>
                <a:path w="9938385" h="3106420">
                  <a:moveTo>
                    <a:pt x="0" y="1331854"/>
                  </a:moveTo>
                  <a:lnTo>
                    <a:pt x="4474268" y="1331854"/>
                  </a:lnTo>
                </a:path>
                <a:path w="9938385" h="3106420">
                  <a:moveTo>
                    <a:pt x="4842341" y="1331854"/>
                  </a:moveTo>
                  <a:lnTo>
                    <a:pt x="5716765" y="1331854"/>
                  </a:lnTo>
                </a:path>
                <a:path w="9938385" h="3106420">
                  <a:moveTo>
                    <a:pt x="6084837" y="1331854"/>
                  </a:moveTo>
                  <a:lnTo>
                    <a:pt x="9937854" y="1331854"/>
                  </a:lnTo>
                </a:path>
                <a:path w="9938385" h="3106420">
                  <a:moveTo>
                    <a:pt x="0" y="887187"/>
                  </a:moveTo>
                  <a:lnTo>
                    <a:pt x="4474268" y="887187"/>
                  </a:lnTo>
                </a:path>
                <a:path w="9938385" h="3106420">
                  <a:moveTo>
                    <a:pt x="4842341" y="887187"/>
                  </a:moveTo>
                  <a:lnTo>
                    <a:pt x="5716765" y="887187"/>
                  </a:lnTo>
                </a:path>
                <a:path w="9938385" h="3106420">
                  <a:moveTo>
                    <a:pt x="6084837" y="887187"/>
                  </a:moveTo>
                  <a:lnTo>
                    <a:pt x="9937854" y="887187"/>
                  </a:lnTo>
                </a:path>
                <a:path w="9938385" h="3106420">
                  <a:moveTo>
                    <a:pt x="0" y="442531"/>
                  </a:moveTo>
                  <a:lnTo>
                    <a:pt x="4474268" y="442531"/>
                  </a:lnTo>
                </a:path>
                <a:path w="9938385" h="3106420">
                  <a:moveTo>
                    <a:pt x="4842341" y="442531"/>
                  </a:moveTo>
                  <a:lnTo>
                    <a:pt x="9937854" y="442531"/>
                  </a:lnTo>
                </a:path>
                <a:path w="9938385" h="3106420">
                  <a:moveTo>
                    <a:pt x="0" y="0"/>
                  </a:moveTo>
                  <a:lnTo>
                    <a:pt x="4474268" y="0"/>
                  </a:lnTo>
                </a:path>
                <a:path w="9938385" h="3106420">
                  <a:moveTo>
                    <a:pt x="4842341" y="0"/>
                  </a:moveTo>
                  <a:lnTo>
                    <a:pt x="9937854" y="0"/>
                  </a:lnTo>
                </a:path>
              </a:pathLst>
            </a:custGeom>
            <a:ln w="13298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49379" y="4176898"/>
              <a:ext cx="9938385" cy="0"/>
            </a:xfrm>
            <a:custGeom>
              <a:avLst/>
              <a:gdLst/>
              <a:ahLst/>
              <a:cxnLst/>
              <a:rect l="l" t="t" r="r" b="b"/>
              <a:pathLst>
                <a:path w="9938385">
                  <a:moveTo>
                    <a:pt x="0" y="0"/>
                  </a:moveTo>
                  <a:lnTo>
                    <a:pt x="9937854" y="0"/>
                  </a:lnTo>
                </a:path>
              </a:pathLst>
            </a:custGeom>
            <a:ln w="13298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74893" y="4576895"/>
              <a:ext cx="9685020" cy="3593465"/>
            </a:xfrm>
            <a:custGeom>
              <a:avLst/>
              <a:gdLst/>
              <a:ahLst/>
              <a:cxnLst/>
              <a:rect l="l" t="t" r="r" b="b"/>
              <a:pathLst>
                <a:path w="9685019" h="3593465">
                  <a:moveTo>
                    <a:pt x="368071" y="3527488"/>
                  </a:moveTo>
                  <a:lnTo>
                    <a:pt x="0" y="3527488"/>
                  </a:lnTo>
                  <a:lnTo>
                    <a:pt x="0" y="3593452"/>
                  </a:lnTo>
                  <a:lnTo>
                    <a:pt x="368071" y="3593452"/>
                  </a:lnTo>
                  <a:lnTo>
                    <a:pt x="368071" y="3527488"/>
                  </a:lnTo>
                  <a:close/>
                </a:path>
                <a:path w="9685019" h="3593465">
                  <a:moveTo>
                    <a:pt x="989330" y="3127514"/>
                  </a:moveTo>
                  <a:lnTo>
                    <a:pt x="621258" y="3127514"/>
                  </a:lnTo>
                  <a:lnTo>
                    <a:pt x="621258" y="3593452"/>
                  </a:lnTo>
                  <a:lnTo>
                    <a:pt x="989330" y="3593452"/>
                  </a:lnTo>
                  <a:lnTo>
                    <a:pt x="989330" y="3127514"/>
                  </a:lnTo>
                  <a:close/>
                </a:path>
                <a:path w="9685019" h="3593465">
                  <a:moveTo>
                    <a:pt x="1610575" y="3416871"/>
                  </a:moveTo>
                  <a:lnTo>
                    <a:pt x="1242504" y="3416871"/>
                  </a:lnTo>
                  <a:lnTo>
                    <a:pt x="1242504" y="3593452"/>
                  </a:lnTo>
                  <a:lnTo>
                    <a:pt x="1610575" y="3593452"/>
                  </a:lnTo>
                  <a:lnTo>
                    <a:pt x="1610575" y="3416871"/>
                  </a:lnTo>
                  <a:close/>
                </a:path>
                <a:path w="9685019" h="3593465">
                  <a:moveTo>
                    <a:pt x="2231834" y="3572167"/>
                  </a:moveTo>
                  <a:lnTo>
                    <a:pt x="1863750" y="3572167"/>
                  </a:lnTo>
                  <a:lnTo>
                    <a:pt x="1863750" y="3593452"/>
                  </a:lnTo>
                  <a:lnTo>
                    <a:pt x="2231834" y="3593452"/>
                  </a:lnTo>
                  <a:lnTo>
                    <a:pt x="2231834" y="3572167"/>
                  </a:lnTo>
                  <a:close/>
                </a:path>
                <a:path w="9685019" h="3593465">
                  <a:moveTo>
                    <a:pt x="2853080" y="3172193"/>
                  </a:moveTo>
                  <a:lnTo>
                    <a:pt x="2485009" y="3172193"/>
                  </a:lnTo>
                  <a:lnTo>
                    <a:pt x="2485009" y="3593452"/>
                  </a:lnTo>
                  <a:lnTo>
                    <a:pt x="2853080" y="3593452"/>
                  </a:lnTo>
                  <a:lnTo>
                    <a:pt x="2853080" y="3172193"/>
                  </a:lnTo>
                  <a:close/>
                </a:path>
                <a:path w="9685019" h="3593465">
                  <a:moveTo>
                    <a:pt x="3474326" y="3395586"/>
                  </a:moveTo>
                  <a:lnTo>
                    <a:pt x="3106255" y="3395586"/>
                  </a:lnTo>
                  <a:lnTo>
                    <a:pt x="3106255" y="3593452"/>
                  </a:lnTo>
                  <a:lnTo>
                    <a:pt x="3474326" y="3593452"/>
                  </a:lnTo>
                  <a:lnTo>
                    <a:pt x="3474326" y="3395586"/>
                  </a:lnTo>
                  <a:close/>
                </a:path>
                <a:path w="9685019" h="3593465">
                  <a:moveTo>
                    <a:pt x="4095572" y="1885022"/>
                  </a:moveTo>
                  <a:lnTo>
                    <a:pt x="3727500" y="1885022"/>
                  </a:lnTo>
                  <a:lnTo>
                    <a:pt x="3727500" y="3593452"/>
                  </a:lnTo>
                  <a:lnTo>
                    <a:pt x="4095572" y="3593452"/>
                  </a:lnTo>
                  <a:lnTo>
                    <a:pt x="4095572" y="1885022"/>
                  </a:lnTo>
                  <a:close/>
                </a:path>
                <a:path w="9685019" h="3593465">
                  <a:moveTo>
                    <a:pt x="4716818" y="0"/>
                  </a:moveTo>
                  <a:lnTo>
                    <a:pt x="4348746" y="0"/>
                  </a:lnTo>
                  <a:lnTo>
                    <a:pt x="4348746" y="3593452"/>
                  </a:lnTo>
                  <a:lnTo>
                    <a:pt x="4716818" y="3593452"/>
                  </a:lnTo>
                  <a:lnTo>
                    <a:pt x="4716818" y="0"/>
                  </a:lnTo>
                  <a:close/>
                </a:path>
                <a:path w="9685019" h="3593465">
                  <a:moveTo>
                    <a:pt x="5338064" y="3461550"/>
                  </a:moveTo>
                  <a:lnTo>
                    <a:pt x="4969992" y="3461550"/>
                  </a:lnTo>
                  <a:lnTo>
                    <a:pt x="4969992" y="3593452"/>
                  </a:lnTo>
                  <a:lnTo>
                    <a:pt x="5338064" y="3593452"/>
                  </a:lnTo>
                  <a:lnTo>
                    <a:pt x="5338064" y="3461550"/>
                  </a:lnTo>
                  <a:close/>
                </a:path>
                <a:path w="9685019" h="3593465">
                  <a:moveTo>
                    <a:pt x="5959322" y="642518"/>
                  </a:moveTo>
                  <a:lnTo>
                    <a:pt x="5591251" y="642518"/>
                  </a:lnTo>
                  <a:lnTo>
                    <a:pt x="5591251" y="3593452"/>
                  </a:lnTo>
                  <a:lnTo>
                    <a:pt x="5959322" y="3593452"/>
                  </a:lnTo>
                  <a:lnTo>
                    <a:pt x="5959322" y="642518"/>
                  </a:lnTo>
                  <a:close/>
                </a:path>
                <a:path w="9685019" h="3593465">
                  <a:moveTo>
                    <a:pt x="6580568" y="3506216"/>
                  </a:moveTo>
                  <a:lnTo>
                    <a:pt x="6212497" y="3506216"/>
                  </a:lnTo>
                  <a:lnTo>
                    <a:pt x="6212497" y="3593452"/>
                  </a:lnTo>
                  <a:lnTo>
                    <a:pt x="6580568" y="3593452"/>
                  </a:lnTo>
                  <a:lnTo>
                    <a:pt x="6580568" y="3506216"/>
                  </a:lnTo>
                  <a:close/>
                </a:path>
                <a:path w="9685019" h="3593465">
                  <a:moveTo>
                    <a:pt x="7199681" y="3506216"/>
                  </a:moveTo>
                  <a:lnTo>
                    <a:pt x="6833743" y="3506216"/>
                  </a:lnTo>
                  <a:lnTo>
                    <a:pt x="6833743" y="3593452"/>
                  </a:lnTo>
                  <a:lnTo>
                    <a:pt x="7199681" y="3593452"/>
                  </a:lnTo>
                  <a:lnTo>
                    <a:pt x="7199681" y="3506216"/>
                  </a:lnTo>
                  <a:close/>
                </a:path>
                <a:path w="9685019" h="3593465">
                  <a:moveTo>
                    <a:pt x="7820927" y="2019058"/>
                  </a:moveTo>
                  <a:lnTo>
                    <a:pt x="7454989" y="2019058"/>
                  </a:lnTo>
                  <a:lnTo>
                    <a:pt x="7454989" y="3593452"/>
                  </a:lnTo>
                  <a:lnTo>
                    <a:pt x="7820927" y="3593452"/>
                  </a:lnTo>
                  <a:lnTo>
                    <a:pt x="7820927" y="2019058"/>
                  </a:lnTo>
                  <a:close/>
                </a:path>
                <a:path w="9685019" h="3593465">
                  <a:moveTo>
                    <a:pt x="8442173" y="3084957"/>
                  </a:moveTo>
                  <a:lnTo>
                    <a:pt x="8076235" y="3084957"/>
                  </a:lnTo>
                  <a:lnTo>
                    <a:pt x="8076235" y="3593452"/>
                  </a:lnTo>
                  <a:lnTo>
                    <a:pt x="8442173" y="3593452"/>
                  </a:lnTo>
                  <a:lnTo>
                    <a:pt x="8442173" y="3084957"/>
                  </a:lnTo>
                  <a:close/>
                </a:path>
                <a:path w="9685019" h="3593465">
                  <a:moveTo>
                    <a:pt x="9063418" y="3372193"/>
                  </a:moveTo>
                  <a:lnTo>
                    <a:pt x="8697481" y="3372193"/>
                  </a:lnTo>
                  <a:lnTo>
                    <a:pt x="8697481" y="3593452"/>
                  </a:lnTo>
                  <a:lnTo>
                    <a:pt x="9063418" y="3593452"/>
                  </a:lnTo>
                  <a:lnTo>
                    <a:pt x="9063418" y="3372193"/>
                  </a:lnTo>
                  <a:close/>
                </a:path>
                <a:path w="9685019" h="3593465">
                  <a:moveTo>
                    <a:pt x="9684677" y="3550894"/>
                  </a:moveTo>
                  <a:lnTo>
                    <a:pt x="9316606" y="3550894"/>
                  </a:lnTo>
                  <a:lnTo>
                    <a:pt x="9316606" y="3593452"/>
                  </a:lnTo>
                  <a:lnTo>
                    <a:pt x="9684677" y="3593452"/>
                  </a:lnTo>
                  <a:lnTo>
                    <a:pt x="9684677" y="3550894"/>
                  </a:lnTo>
                  <a:close/>
                </a:path>
              </a:pathLst>
            </a:custGeom>
            <a:solidFill>
              <a:srgbClr val="EE3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9379" y="8170337"/>
              <a:ext cx="9938385" cy="0"/>
            </a:xfrm>
            <a:custGeom>
              <a:avLst/>
              <a:gdLst/>
              <a:ahLst/>
              <a:cxnLst/>
              <a:rect l="l" t="t" r="r" b="b"/>
              <a:pathLst>
                <a:path w="9938385">
                  <a:moveTo>
                    <a:pt x="0" y="0"/>
                  </a:moveTo>
                  <a:lnTo>
                    <a:pt x="9937854" y="0"/>
                  </a:lnTo>
                </a:path>
              </a:pathLst>
            </a:custGeom>
            <a:ln w="13298">
              <a:solidFill>
                <a:srgbClr val="B4DB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8939" y="7520366"/>
              <a:ext cx="9316720" cy="647065"/>
            </a:xfrm>
            <a:custGeom>
              <a:avLst/>
              <a:gdLst/>
              <a:ahLst/>
              <a:cxnLst/>
              <a:rect l="l" t="t" r="r" b="b"/>
              <a:pathLst>
                <a:path w="9316719" h="647065">
                  <a:moveTo>
                    <a:pt x="0" y="638273"/>
                  </a:moveTo>
                  <a:lnTo>
                    <a:pt x="621248" y="565940"/>
                  </a:lnTo>
                  <a:lnTo>
                    <a:pt x="1242496" y="619122"/>
                  </a:lnTo>
                  <a:lnTo>
                    <a:pt x="1863744" y="646786"/>
                  </a:lnTo>
                  <a:lnTo>
                    <a:pt x="2484992" y="574443"/>
                  </a:lnTo>
                  <a:lnTo>
                    <a:pt x="3106240" y="614871"/>
                  </a:lnTo>
                  <a:lnTo>
                    <a:pt x="3727488" y="342544"/>
                  </a:lnTo>
                  <a:lnTo>
                    <a:pt x="4348747" y="0"/>
                  </a:lnTo>
                  <a:lnTo>
                    <a:pt x="4969995" y="627635"/>
                  </a:lnTo>
                  <a:lnTo>
                    <a:pt x="5591243" y="117022"/>
                  </a:lnTo>
                  <a:lnTo>
                    <a:pt x="6212491" y="634022"/>
                  </a:lnTo>
                  <a:lnTo>
                    <a:pt x="6833739" y="634022"/>
                  </a:lnTo>
                  <a:lnTo>
                    <a:pt x="7454987" y="365946"/>
                  </a:lnTo>
                  <a:lnTo>
                    <a:pt x="8074110" y="559553"/>
                  </a:lnTo>
                  <a:lnTo>
                    <a:pt x="8695358" y="610620"/>
                  </a:lnTo>
                  <a:lnTo>
                    <a:pt x="9316606" y="642524"/>
                  </a:lnTo>
                </a:path>
              </a:pathLst>
            </a:custGeom>
            <a:ln w="39894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3391" y="8081854"/>
              <a:ext cx="153712" cy="153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640" y="8009519"/>
              <a:ext cx="153712" cy="1537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5888" y="8060579"/>
              <a:ext cx="153712" cy="1537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7137" y="8090367"/>
              <a:ext cx="153712" cy="1537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8386" y="8018027"/>
              <a:ext cx="153712" cy="153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9635" y="8056326"/>
              <a:ext cx="153712" cy="1537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8757" y="7783996"/>
              <a:ext cx="153712" cy="1537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0005" y="7443584"/>
              <a:ext cx="153712" cy="1537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1255" y="8069097"/>
              <a:ext cx="153712" cy="1537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2506" y="7560615"/>
              <a:ext cx="153712" cy="1537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93754" y="8077610"/>
              <a:ext cx="153712" cy="153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15003" y="8077610"/>
              <a:ext cx="153712" cy="1537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6251" y="7809534"/>
              <a:ext cx="153712" cy="1537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57500" y="8001006"/>
              <a:ext cx="153712" cy="1537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78749" y="8054205"/>
              <a:ext cx="153712" cy="1537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99997" y="8086128"/>
              <a:ext cx="153712" cy="1537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4171" y="8319479"/>
              <a:ext cx="611677" cy="61214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13107" y="8321198"/>
              <a:ext cx="4117975" cy="593725"/>
            </a:xfrm>
            <a:custGeom>
              <a:avLst/>
              <a:gdLst/>
              <a:ahLst/>
              <a:cxnLst/>
              <a:rect l="l" t="t" r="r" b="b"/>
              <a:pathLst>
                <a:path w="4117975" h="593725">
                  <a:moveTo>
                    <a:pt x="107886" y="355765"/>
                  </a:moveTo>
                  <a:lnTo>
                    <a:pt x="107581" y="354495"/>
                  </a:lnTo>
                  <a:lnTo>
                    <a:pt x="107289" y="354495"/>
                  </a:lnTo>
                  <a:lnTo>
                    <a:pt x="106451" y="353225"/>
                  </a:lnTo>
                  <a:lnTo>
                    <a:pt x="105905" y="351955"/>
                  </a:lnTo>
                  <a:lnTo>
                    <a:pt x="105244" y="351955"/>
                  </a:lnTo>
                  <a:lnTo>
                    <a:pt x="104508" y="350685"/>
                  </a:lnTo>
                  <a:lnTo>
                    <a:pt x="103860" y="350685"/>
                  </a:lnTo>
                  <a:lnTo>
                    <a:pt x="102717" y="349415"/>
                  </a:lnTo>
                  <a:lnTo>
                    <a:pt x="102184" y="349415"/>
                  </a:lnTo>
                  <a:lnTo>
                    <a:pt x="101193" y="348145"/>
                  </a:lnTo>
                  <a:lnTo>
                    <a:pt x="100749" y="348145"/>
                  </a:lnTo>
                  <a:lnTo>
                    <a:pt x="99974" y="349415"/>
                  </a:lnTo>
                  <a:lnTo>
                    <a:pt x="99644" y="349415"/>
                  </a:lnTo>
                  <a:lnTo>
                    <a:pt x="71081" y="377355"/>
                  </a:lnTo>
                  <a:lnTo>
                    <a:pt x="45580" y="351955"/>
                  </a:lnTo>
                  <a:lnTo>
                    <a:pt x="53225" y="344335"/>
                  </a:lnTo>
                  <a:lnTo>
                    <a:pt x="69773" y="327825"/>
                  </a:lnTo>
                  <a:lnTo>
                    <a:pt x="69989" y="327825"/>
                  </a:lnTo>
                  <a:lnTo>
                    <a:pt x="70205" y="326555"/>
                  </a:lnTo>
                  <a:lnTo>
                    <a:pt x="69938" y="325285"/>
                  </a:lnTo>
                  <a:lnTo>
                    <a:pt x="69672" y="325285"/>
                  </a:lnTo>
                  <a:lnTo>
                    <a:pt x="68872" y="324015"/>
                  </a:lnTo>
                  <a:lnTo>
                    <a:pt x="68338" y="322745"/>
                  </a:lnTo>
                  <a:lnTo>
                    <a:pt x="66967" y="321475"/>
                  </a:lnTo>
                  <a:lnTo>
                    <a:pt x="66332" y="321475"/>
                  </a:lnTo>
                  <a:lnTo>
                    <a:pt x="65151" y="320205"/>
                  </a:lnTo>
                  <a:lnTo>
                    <a:pt x="62128" y="320205"/>
                  </a:lnTo>
                  <a:lnTo>
                    <a:pt x="37909" y="344335"/>
                  </a:lnTo>
                  <a:lnTo>
                    <a:pt x="15544" y="322745"/>
                  </a:lnTo>
                  <a:lnTo>
                    <a:pt x="43726" y="293535"/>
                  </a:lnTo>
                  <a:lnTo>
                    <a:pt x="43916" y="293535"/>
                  </a:lnTo>
                  <a:lnTo>
                    <a:pt x="44107" y="292265"/>
                  </a:lnTo>
                  <a:lnTo>
                    <a:pt x="43726" y="290995"/>
                  </a:lnTo>
                  <a:lnTo>
                    <a:pt x="43446" y="290995"/>
                  </a:lnTo>
                  <a:lnTo>
                    <a:pt x="42633" y="289725"/>
                  </a:lnTo>
                  <a:lnTo>
                    <a:pt x="42100" y="289725"/>
                  </a:lnTo>
                  <a:lnTo>
                    <a:pt x="40716" y="287185"/>
                  </a:lnTo>
                  <a:lnTo>
                    <a:pt x="40055" y="287185"/>
                  </a:lnTo>
                  <a:lnTo>
                    <a:pt x="38874" y="285915"/>
                  </a:lnTo>
                  <a:lnTo>
                    <a:pt x="35839" y="285915"/>
                  </a:lnTo>
                  <a:lnTo>
                    <a:pt x="876" y="321475"/>
                  </a:lnTo>
                  <a:lnTo>
                    <a:pt x="368" y="322745"/>
                  </a:lnTo>
                  <a:lnTo>
                    <a:pt x="0" y="325285"/>
                  </a:lnTo>
                  <a:lnTo>
                    <a:pt x="622" y="326555"/>
                  </a:lnTo>
                  <a:lnTo>
                    <a:pt x="67068" y="392595"/>
                  </a:lnTo>
                  <a:lnTo>
                    <a:pt x="72161" y="392595"/>
                  </a:lnTo>
                  <a:lnTo>
                    <a:pt x="87312" y="377355"/>
                  </a:lnTo>
                  <a:lnTo>
                    <a:pt x="107518" y="357035"/>
                  </a:lnTo>
                  <a:lnTo>
                    <a:pt x="107708" y="357035"/>
                  </a:lnTo>
                  <a:lnTo>
                    <a:pt x="107886" y="355765"/>
                  </a:lnTo>
                  <a:close/>
                </a:path>
                <a:path w="4117975" h="593725">
                  <a:moveTo>
                    <a:pt x="147015" y="316395"/>
                  </a:moveTo>
                  <a:lnTo>
                    <a:pt x="146773" y="315125"/>
                  </a:lnTo>
                  <a:lnTo>
                    <a:pt x="94792" y="263055"/>
                  </a:lnTo>
                  <a:lnTo>
                    <a:pt x="84658" y="252895"/>
                  </a:lnTo>
                  <a:lnTo>
                    <a:pt x="105003" y="232575"/>
                  </a:lnTo>
                  <a:lnTo>
                    <a:pt x="105206" y="232575"/>
                  </a:lnTo>
                  <a:lnTo>
                    <a:pt x="105384" y="231305"/>
                  </a:lnTo>
                  <a:lnTo>
                    <a:pt x="105067" y="230035"/>
                  </a:lnTo>
                  <a:lnTo>
                    <a:pt x="104762" y="230035"/>
                  </a:lnTo>
                  <a:lnTo>
                    <a:pt x="103886" y="228765"/>
                  </a:lnTo>
                  <a:lnTo>
                    <a:pt x="103314" y="228765"/>
                  </a:lnTo>
                  <a:lnTo>
                    <a:pt x="101930" y="226225"/>
                  </a:lnTo>
                  <a:lnTo>
                    <a:pt x="101269" y="226225"/>
                  </a:lnTo>
                  <a:lnTo>
                    <a:pt x="100063" y="224955"/>
                  </a:lnTo>
                  <a:lnTo>
                    <a:pt x="96964" y="224955"/>
                  </a:lnTo>
                  <a:lnTo>
                    <a:pt x="46799" y="275755"/>
                  </a:lnTo>
                  <a:lnTo>
                    <a:pt x="46418" y="275755"/>
                  </a:lnTo>
                  <a:lnTo>
                    <a:pt x="46456" y="277025"/>
                  </a:lnTo>
                  <a:lnTo>
                    <a:pt x="46824" y="277025"/>
                  </a:lnTo>
                  <a:lnTo>
                    <a:pt x="47142" y="278295"/>
                  </a:lnTo>
                  <a:lnTo>
                    <a:pt x="48018" y="279565"/>
                  </a:lnTo>
                  <a:lnTo>
                    <a:pt x="48590" y="279565"/>
                  </a:lnTo>
                  <a:lnTo>
                    <a:pt x="49987" y="282105"/>
                  </a:lnTo>
                  <a:lnTo>
                    <a:pt x="50634" y="282105"/>
                  </a:lnTo>
                  <a:lnTo>
                    <a:pt x="51854" y="283375"/>
                  </a:lnTo>
                  <a:lnTo>
                    <a:pt x="54838" y="283375"/>
                  </a:lnTo>
                  <a:lnTo>
                    <a:pt x="75184" y="263055"/>
                  </a:lnTo>
                  <a:lnTo>
                    <a:pt x="137299" y="325285"/>
                  </a:lnTo>
                  <a:lnTo>
                    <a:pt x="139776" y="325285"/>
                  </a:lnTo>
                  <a:lnTo>
                    <a:pt x="140385" y="324015"/>
                  </a:lnTo>
                  <a:lnTo>
                    <a:pt x="141820" y="322745"/>
                  </a:lnTo>
                  <a:lnTo>
                    <a:pt x="142608" y="322745"/>
                  </a:lnTo>
                  <a:lnTo>
                    <a:pt x="144411" y="320205"/>
                  </a:lnTo>
                  <a:lnTo>
                    <a:pt x="145122" y="320205"/>
                  </a:lnTo>
                  <a:lnTo>
                    <a:pt x="146164" y="318935"/>
                  </a:lnTo>
                  <a:lnTo>
                    <a:pt x="146545" y="317665"/>
                  </a:lnTo>
                  <a:lnTo>
                    <a:pt x="147015" y="316395"/>
                  </a:lnTo>
                  <a:close/>
                </a:path>
                <a:path w="4117975" h="593725">
                  <a:moveTo>
                    <a:pt x="187972" y="275755"/>
                  </a:moveTo>
                  <a:lnTo>
                    <a:pt x="187833" y="274485"/>
                  </a:lnTo>
                  <a:lnTo>
                    <a:pt x="187350" y="274485"/>
                  </a:lnTo>
                  <a:lnTo>
                    <a:pt x="118630" y="205905"/>
                  </a:lnTo>
                  <a:lnTo>
                    <a:pt x="118300" y="205905"/>
                  </a:lnTo>
                  <a:lnTo>
                    <a:pt x="117563" y="204635"/>
                  </a:lnTo>
                  <a:lnTo>
                    <a:pt x="117132" y="205905"/>
                  </a:lnTo>
                  <a:lnTo>
                    <a:pt x="115544" y="205905"/>
                  </a:lnTo>
                  <a:lnTo>
                    <a:pt x="114160" y="207175"/>
                  </a:lnTo>
                  <a:lnTo>
                    <a:pt x="113347" y="208445"/>
                  </a:lnTo>
                  <a:lnTo>
                    <a:pt x="111582" y="209715"/>
                  </a:lnTo>
                  <a:lnTo>
                    <a:pt x="110896" y="210985"/>
                  </a:lnTo>
                  <a:lnTo>
                    <a:pt x="109867" y="212255"/>
                  </a:lnTo>
                  <a:lnTo>
                    <a:pt x="109486" y="212255"/>
                  </a:lnTo>
                  <a:lnTo>
                    <a:pt x="108966" y="213525"/>
                  </a:lnTo>
                  <a:lnTo>
                    <a:pt x="108978" y="214795"/>
                  </a:lnTo>
                  <a:lnTo>
                    <a:pt x="109156" y="214795"/>
                  </a:lnTo>
                  <a:lnTo>
                    <a:pt x="178168" y="284645"/>
                  </a:lnTo>
                  <a:lnTo>
                    <a:pt x="179666" y="284645"/>
                  </a:lnTo>
                  <a:lnTo>
                    <a:pt x="180657" y="283375"/>
                  </a:lnTo>
                  <a:lnTo>
                    <a:pt x="181267" y="283375"/>
                  </a:lnTo>
                  <a:lnTo>
                    <a:pt x="182702" y="282105"/>
                  </a:lnTo>
                  <a:lnTo>
                    <a:pt x="183489" y="282105"/>
                  </a:lnTo>
                  <a:lnTo>
                    <a:pt x="185293" y="279565"/>
                  </a:lnTo>
                  <a:lnTo>
                    <a:pt x="186016" y="279565"/>
                  </a:lnTo>
                  <a:lnTo>
                    <a:pt x="187045" y="278295"/>
                  </a:lnTo>
                  <a:lnTo>
                    <a:pt x="187413" y="277025"/>
                  </a:lnTo>
                  <a:lnTo>
                    <a:pt x="187883" y="275755"/>
                  </a:lnTo>
                  <a:close/>
                </a:path>
                <a:path w="4117975" h="593725">
                  <a:moveTo>
                    <a:pt x="248056" y="199555"/>
                  </a:moveTo>
                  <a:lnTo>
                    <a:pt x="246989" y="194475"/>
                  </a:lnTo>
                  <a:lnTo>
                    <a:pt x="242722" y="185585"/>
                  </a:lnTo>
                  <a:lnTo>
                    <a:pt x="239496" y="180505"/>
                  </a:lnTo>
                  <a:lnTo>
                    <a:pt x="235165" y="176695"/>
                  </a:lnTo>
                  <a:lnTo>
                    <a:pt x="191350" y="132245"/>
                  </a:lnTo>
                  <a:lnTo>
                    <a:pt x="189801" y="132245"/>
                  </a:lnTo>
                  <a:lnTo>
                    <a:pt x="188849" y="133515"/>
                  </a:lnTo>
                  <a:lnTo>
                    <a:pt x="188264" y="133515"/>
                  </a:lnTo>
                  <a:lnTo>
                    <a:pt x="186867" y="134785"/>
                  </a:lnTo>
                  <a:lnTo>
                    <a:pt x="186080" y="134785"/>
                  </a:lnTo>
                  <a:lnTo>
                    <a:pt x="184277" y="137325"/>
                  </a:lnTo>
                  <a:lnTo>
                    <a:pt x="183565" y="137325"/>
                  </a:lnTo>
                  <a:lnTo>
                    <a:pt x="182524" y="138595"/>
                  </a:lnTo>
                  <a:lnTo>
                    <a:pt x="182156" y="139865"/>
                  </a:lnTo>
                  <a:lnTo>
                    <a:pt x="181686" y="141135"/>
                  </a:lnTo>
                  <a:lnTo>
                    <a:pt x="181749" y="142405"/>
                  </a:lnTo>
                  <a:lnTo>
                    <a:pt x="181927" y="142405"/>
                  </a:lnTo>
                  <a:lnTo>
                    <a:pt x="228993" y="189395"/>
                  </a:lnTo>
                  <a:lnTo>
                    <a:pt x="231381" y="191935"/>
                  </a:lnTo>
                  <a:lnTo>
                    <a:pt x="234594" y="198285"/>
                  </a:lnTo>
                  <a:lnTo>
                    <a:pt x="235445" y="202095"/>
                  </a:lnTo>
                  <a:lnTo>
                    <a:pt x="235712" y="208445"/>
                  </a:lnTo>
                  <a:lnTo>
                    <a:pt x="235102" y="210985"/>
                  </a:lnTo>
                  <a:lnTo>
                    <a:pt x="213093" y="231305"/>
                  </a:lnTo>
                  <a:lnTo>
                    <a:pt x="206768" y="230035"/>
                  </a:lnTo>
                  <a:lnTo>
                    <a:pt x="203568" y="230035"/>
                  </a:lnTo>
                  <a:lnTo>
                    <a:pt x="197015" y="226225"/>
                  </a:lnTo>
                  <a:lnTo>
                    <a:pt x="193738" y="223685"/>
                  </a:lnTo>
                  <a:lnTo>
                    <a:pt x="147053" y="176695"/>
                  </a:lnTo>
                  <a:lnTo>
                    <a:pt x="145567" y="176695"/>
                  </a:lnTo>
                  <a:lnTo>
                    <a:pt x="144614" y="177965"/>
                  </a:lnTo>
                  <a:lnTo>
                    <a:pt x="144018" y="177965"/>
                  </a:lnTo>
                  <a:lnTo>
                    <a:pt x="142582" y="179235"/>
                  </a:lnTo>
                  <a:lnTo>
                    <a:pt x="141782" y="179235"/>
                  </a:lnTo>
                  <a:lnTo>
                    <a:pt x="139941" y="181775"/>
                  </a:lnTo>
                  <a:lnTo>
                    <a:pt x="139217" y="181775"/>
                  </a:lnTo>
                  <a:lnTo>
                    <a:pt x="138226" y="183045"/>
                  </a:lnTo>
                  <a:lnTo>
                    <a:pt x="137858" y="184315"/>
                  </a:lnTo>
                  <a:lnTo>
                    <a:pt x="137375" y="185585"/>
                  </a:lnTo>
                  <a:lnTo>
                    <a:pt x="137452" y="186855"/>
                  </a:lnTo>
                  <a:lnTo>
                    <a:pt x="137629" y="186855"/>
                  </a:lnTo>
                  <a:lnTo>
                    <a:pt x="186537" y="235115"/>
                  </a:lnTo>
                  <a:lnTo>
                    <a:pt x="191020" y="238925"/>
                  </a:lnTo>
                  <a:lnTo>
                    <a:pt x="200202" y="242735"/>
                  </a:lnTo>
                  <a:lnTo>
                    <a:pt x="204762" y="244005"/>
                  </a:lnTo>
                  <a:lnTo>
                    <a:pt x="213842" y="244005"/>
                  </a:lnTo>
                  <a:lnTo>
                    <a:pt x="246976" y="213525"/>
                  </a:lnTo>
                  <a:lnTo>
                    <a:pt x="248056" y="208445"/>
                  </a:lnTo>
                  <a:lnTo>
                    <a:pt x="248056" y="199555"/>
                  </a:lnTo>
                  <a:close/>
                </a:path>
                <a:path w="4117975" h="593725">
                  <a:moveTo>
                    <a:pt x="316572" y="123355"/>
                  </a:moveTo>
                  <a:lnTo>
                    <a:pt x="315061" y="117005"/>
                  </a:lnTo>
                  <a:lnTo>
                    <a:pt x="309003" y="105575"/>
                  </a:lnTo>
                  <a:lnTo>
                    <a:pt x="304393" y="99225"/>
                  </a:lnTo>
                  <a:lnTo>
                    <a:pt x="304050" y="98882"/>
                  </a:lnTo>
                  <a:lnTo>
                    <a:pt x="304050" y="134785"/>
                  </a:lnTo>
                  <a:lnTo>
                    <a:pt x="303187" y="139865"/>
                  </a:lnTo>
                  <a:lnTo>
                    <a:pt x="299224" y="148755"/>
                  </a:lnTo>
                  <a:lnTo>
                    <a:pt x="295948" y="152565"/>
                  </a:lnTo>
                  <a:lnTo>
                    <a:pt x="281647" y="166535"/>
                  </a:lnTo>
                  <a:lnTo>
                    <a:pt x="226174" y="111925"/>
                  </a:lnTo>
                  <a:lnTo>
                    <a:pt x="240741" y="96685"/>
                  </a:lnTo>
                  <a:lnTo>
                    <a:pt x="245440" y="94145"/>
                  </a:lnTo>
                  <a:lnTo>
                    <a:pt x="254393" y="90335"/>
                  </a:lnTo>
                  <a:lnTo>
                    <a:pt x="258876" y="89065"/>
                  </a:lnTo>
                  <a:lnTo>
                    <a:pt x="267792" y="90335"/>
                  </a:lnTo>
                  <a:lnTo>
                    <a:pt x="302158" y="122085"/>
                  </a:lnTo>
                  <a:lnTo>
                    <a:pt x="304050" y="134785"/>
                  </a:lnTo>
                  <a:lnTo>
                    <a:pt x="304050" y="98882"/>
                  </a:lnTo>
                  <a:lnTo>
                    <a:pt x="298234" y="92875"/>
                  </a:lnTo>
                  <a:lnTo>
                    <a:pt x="294208" y="89065"/>
                  </a:lnTo>
                  <a:lnTo>
                    <a:pt x="292874" y="87795"/>
                  </a:lnTo>
                  <a:lnTo>
                    <a:pt x="287312" y="83985"/>
                  </a:lnTo>
                  <a:lnTo>
                    <a:pt x="275818" y="77635"/>
                  </a:lnTo>
                  <a:lnTo>
                    <a:pt x="270002" y="76365"/>
                  </a:lnTo>
                  <a:lnTo>
                    <a:pt x="258254" y="76365"/>
                  </a:lnTo>
                  <a:lnTo>
                    <a:pt x="211493" y="110655"/>
                  </a:lnTo>
                  <a:lnTo>
                    <a:pt x="210616" y="114465"/>
                  </a:lnTo>
                  <a:lnTo>
                    <a:pt x="211239" y="115735"/>
                  </a:lnTo>
                  <a:lnTo>
                    <a:pt x="277672" y="181775"/>
                  </a:lnTo>
                  <a:lnTo>
                    <a:pt x="279057" y="183045"/>
                  </a:lnTo>
                  <a:lnTo>
                    <a:pt x="281698" y="181775"/>
                  </a:lnTo>
                  <a:lnTo>
                    <a:pt x="282790" y="181775"/>
                  </a:lnTo>
                  <a:lnTo>
                    <a:pt x="309321" y="153835"/>
                  </a:lnTo>
                  <a:lnTo>
                    <a:pt x="316572" y="136055"/>
                  </a:lnTo>
                  <a:lnTo>
                    <a:pt x="316572" y="123355"/>
                  </a:lnTo>
                  <a:close/>
                </a:path>
                <a:path w="4117975" h="593725">
                  <a:moveTo>
                    <a:pt x="402513" y="61125"/>
                  </a:moveTo>
                  <a:lnTo>
                    <a:pt x="402272" y="59855"/>
                  </a:lnTo>
                  <a:lnTo>
                    <a:pt x="401243" y="59855"/>
                  </a:lnTo>
                  <a:lnTo>
                    <a:pt x="400443" y="58585"/>
                  </a:lnTo>
                  <a:lnTo>
                    <a:pt x="399326" y="58585"/>
                  </a:lnTo>
                  <a:lnTo>
                    <a:pt x="358178" y="39001"/>
                  </a:lnTo>
                  <a:lnTo>
                    <a:pt x="358178" y="53505"/>
                  </a:lnTo>
                  <a:lnTo>
                    <a:pt x="333387" y="78905"/>
                  </a:lnTo>
                  <a:lnTo>
                    <a:pt x="310134" y="30645"/>
                  </a:lnTo>
                  <a:lnTo>
                    <a:pt x="358178" y="53505"/>
                  </a:lnTo>
                  <a:lnTo>
                    <a:pt x="358178" y="39001"/>
                  </a:lnTo>
                  <a:lnTo>
                    <a:pt x="340652" y="30645"/>
                  </a:lnTo>
                  <a:lnTo>
                    <a:pt x="308648" y="15405"/>
                  </a:lnTo>
                  <a:lnTo>
                    <a:pt x="306463" y="15405"/>
                  </a:lnTo>
                  <a:lnTo>
                    <a:pt x="305219" y="16675"/>
                  </a:lnTo>
                  <a:lnTo>
                    <a:pt x="304495" y="16675"/>
                  </a:lnTo>
                  <a:lnTo>
                    <a:pt x="302844" y="17945"/>
                  </a:lnTo>
                  <a:lnTo>
                    <a:pt x="301828" y="19215"/>
                  </a:lnTo>
                  <a:lnTo>
                    <a:pt x="299567" y="21755"/>
                  </a:lnTo>
                  <a:lnTo>
                    <a:pt x="298678" y="23025"/>
                  </a:lnTo>
                  <a:lnTo>
                    <a:pt x="297357" y="24295"/>
                  </a:lnTo>
                  <a:lnTo>
                    <a:pt x="296875" y="24295"/>
                  </a:lnTo>
                  <a:lnTo>
                    <a:pt x="296240" y="25565"/>
                  </a:lnTo>
                  <a:lnTo>
                    <a:pt x="296138" y="28105"/>
                  </a:lnTo>
                  <a:lnTo>
                    <a:pt x="296278" y="28105"/>
                  </a:lnTo>
                  <a:lnTo>
                    <a:pt x="339356" y="119545"/>
                  </a:lnTo>
                  <a:lnTo>
                    <a:pt x="339852" y="120815"/>
                  </a:lnTo>
                  <a:lnTo>
                    <a:pt x="340804" y="122085"/>
                  </a:lnTo>
                  <a:lnTo>
                    <a:pt x="343027" y="122085"/>
                  </a:lnTo>
                  <a:lnTo>
                    <a:pt x="344563" y="120815"/>
                  </a:lnTo>
                  <a:lnTo>
                    <a:pt x="345490" y="119545"/>
                  </a:lnTo>
                  <a:lnTo>
                    <a:pt x="347586" y="117005"/>
                  </a:lnTo>
                  <a:lnTo>
                    <a:pt x="348373" y="117005"/>
                  </a:lnTo>
                  <a:lnTo>
                    <a:pt x="349516" y="115735"/>
                  </a:lnTo>
                  <a:lnTo>
                    <a:pt x="350266" y="113195"/>
                  </a:lnTo>
                  <a:lnTo>
                    <a:pt x="350215" y="111925"/>
                  </a:lnTo>
                  <a:lnTo>
                    <a:pt x="350088" y="111925"/>
                  </a:lnTo>
                  <a:lnTo>
                    <a:pt x="338569" y="89065"/>
                  </a:lnTo>
                  <a:lnTo>
                    <a:pt x="348449" y="78905"/>
                  </a:lnTo>
                  <a:lnTo>
                    <a:pt x="368211" y="58585"/>
                  </a:lnTo>
                  <a:lnTo>
                    <a:pt x="391680" y="70015"/>
                  </a:lnTo>
                  <a:lnTo>
                    <a:pt x="395351" y="70015"/>
                  </a:lnTo>
                  <a:lnTo>
                    <a:pt x="396811" y="68745"/>
                  </a:lnTo>
                  <a:lnTo>
                    <a:pt x="397764" y="67475"/>
                  </a:lnTo>
                  <a:lnTo>
                    <a:pt x="400024" y="64935"/>
                  </a:lnTo>
                  <a:lnTo>
                    <a:pt x="400900" y="63665"/>
                  </a:lnTo>
                  <a:lnTo>
                    <a:pt x="402120" y="62395"/>
                  </a:lnTo>
                  <a:lnTo>
                    <a:pt x="402437" y="62395"/>
                  </a:lnTo>
                  <a:lnTo>
                    <a:pt x="402513" y="61125"/>
                  </a:lnTo>
                  <a:close/>
                </a:path>
                <a:path w="4117975" h="593725">
                  <a:moveTo>
                    <a:pt x="784123" y="301091"/>
                  </a:moveTo>
                  <a:lnTo>
                    <a:pt x="783945" y="299821"/>
                  </a:lnTo>
                  <a:lnTo>
                    <a:pt x="783767" y="299821"/>
                  </a:lnTo>
                  <a:lnTo>
                    <a:pt x="753808" y="269341"/>
                  </a:lnTo>
                  <a:lnTo>
                    <a:pt x="761682" y="261721"/>
                  </a:lnTo>
                  <a:lnTo>
                    <a:pt x="778751" y="245211"/>
                  </a:lnTo>
                  <a:lnTo>
                    <a:pt x="778916" y="243941"/>
                  </a:lnTo>
                  <a:lnTo>
                    <a:pt x="779068" y="243941"/>
                  </a:lnTo>
                  <a:lnTo>
                    <a:pt x="779030" y="242671"/>
                  </a:lnTo>
                  <a:lnTo>
                    <a:pt x="778776" y="242671"/>
                  </a:lnTo>
                  <a:lnTo>
                    <a:pt x="778510" y="241401"/>
                  </a:lnTo>
                  <a:lnTo>
                    <a:pt x="777659" y="240131"/>
                  </a:lnTo>
                  <a:lnTo>
                    <a:pt x="777100" y="240131"/>
                  </a:lnTo>
                  <a:lnTo>
                    <a:pt x="775627" y="238861"/>
                  </a:lnTo>
                  <a:lnTo>
                    <a:pt x="774954" y="237591"/>
                  </a:lnTo>
                  <a:lnTo>
                    <a:pt x="773823" y="236321"/>
                  </a:lnTo>
                  <a:lnTo>
                    <a:pt x="770877" y="236321"/>
                  </a:lnTo>
                  <a:lnTo>
                    <a:pt x="745934" y="261721"/>
                  </a:lnTo>
                  <a:lnTo>
                    <a:pt x="721690" y="237591"/>
                  </a:lnTo>
                  <a:lnTo>
                    <a:pt x="748055" y="210921"/>
                  </a:lnTo>
                  <a:lnTo>
                    <a:pt x="748233" y="210921"/>
                  </a:lnTo>
                  <a:lnTo>
                    <a:pt x="748423" y="209651"/>
                  </a:lnTo>
                  <a:lnTo>
                    <a:pt x="748144" y="208381"/>
                  </a:lnTo>
                  <a:lnTo>
                    <a:pt x="747864" y="208381"/>
                  </a:lnTo>
                  <a:lnTo>
                    <a:pt x="746975" y="207111"/>
                  </a:lnTo>
                  <a:lnTo>
                    <a:pt x="746417" y="205841"/>
                  </a:lnTo>
                  <a:lnTo>
                    <a:pt x="745718" y="205841"/>
                  </a:lnTo>
                  <a:lnTo>
                    <a:pt x="745007" y="204571"/>
                  </a:lnTo>
                  <a:lnTo>
                    <a:pt x="744359" y="204571"/>
                  </a:lnTo>
                  <a:lnTo>
                    <a:pt x="743153" y="203301"/>
                  </a:lnTo>
                  <a:lnTo>
                    <a:pt x="740016" y="203301"/>
                  </a:lnTo>
                  <a:lnTo>
                    <a:pt x="706856" y="236321"/>
                  </a:lnTo>
                  <a:lnTo>
                    <a:pt x="706348" y="237591"/>
                  </a:lnTo>
                  <a:lnTo>
                    <a:pt x="705980" y="240131"/>
                  </a:lnTo>
                  <a:lnTo>
                    <a:pt x="706589" y="241401"/>
                  </a:lnTo>
                  <a:lnTo>
                    <a:pt x="774293" y="308711"/>
                  </a:lnTo>
                  <a:lnTo>
                    <a:pt x="777417" y="308711"/>
                  </a:lnTo>
                  <a:lnTo>
                    <a:pt x="778852" y="307441"/>
                  </a:lnTo>
                  <a:lnTo>
                    <a:pt x="779653" y="306171"/>
                  </a:lnTo>
                  <a:lnTo>
                    <a:pt x="781494" y="304901"/>
                  </a:lnTo>
                  <a:lnTo>
                    <a:pt x="782218" y="303631"/>
                  </a:lnTo>
                  <a:lnTo>
                    <a:pt x="783209" y="302361"/>
                  </a:lnTo>
                  <a:lnTo>
                    <a:pt x="783577" y="302361"/>
                  </a:lnTo>
                  <a:lnTo>
                    <a:pt x="784047" y="301091"/>
                  </a:lnTo>
                  <a:close/>
                </a:path>
                <a:path w="4117975" h="593725">
                  <a:moveTo>
                    <a:pt x="866775" y="202031"/>
                  </a:moveTo>
                  <a:lnTo>
                    <a:pt x="865708" y="196951"/>
                  </a:lnTo>
                  <a:lnTo>
                    <a:pt x="861453" y="188061"/>
                  </a:lnTo>
                  <a:lnTo>
                    <a:pt x="858227" y="182981"/>
                  </a:lnTo>
                  <a:lnTo>
                    <a:pt x="853884" y="179171"/>
                  </a:lnTo>
                  <a:lnTo>
                    <a:pt x="810069" y="134721"/>
                  </a:lnTo>
                  <a:lnTo>
                    <a:pt x="808532" y="134721"/>
                  </a:lnTo>
                  <a:lnTo>
                    <a:pt x="807580" y="135991"/>
                  </a:lnTo>
                  <a:lnTo>
                    <a:pt x="806983" y="135991"/>
                  </a:lnTo>
                  <a:lnTo>
                    <a:pt x="805586" y="137261"/>
                  </a:lnTo>
                  <a:lnTo>
                    <a:pt x="804799" y="137261"/>
                  </a:lnTo>
                  <a:lnTo>
                    <a:pt x="802995" y="139801"/>
                  </a:lnTo>
                  <a:lnTo>
                    <a:pt x="802284" y="139801"/>
                  </a:lnTo>
                  <a:lnTo>
                    <a:pt x="801255" y="141071"/>
                  </a:lnTo>
                  <a:lnTo>
                    <a:pt x="800874" y="142341"/>
                  </a:lnTo>
                  <a:lnTo>
                    <a:pt x="800404" y="143611"/>
                  </a:lnTo>
                  <a:lnTo>
                    <a:pt x="800468" y="144881"/>
                  </a:lnTo>
                  <a:lnTo>
                    <a:pt x="800646" y="144881"/>
                  </a:lnTo>
                  <a:lnTo>
                    <a:pt x="847712" y="191871"/>
                  </a:lnTo>
                  <a:lnTo>
                    <a:pt x="850112" y="194411"/>
                  </a:lnTo>
                  <a:lnTo>
                    <a:pt x="853313" y="200761"/>
                  </a:lnTo>
                  <a:lnTo>
                    <a:pt x="854176" y="204571"/>
                  </a:lnTo>
                  <a:lnTo>
                    <a:pt x="854417" y="210921"/>
                  </a:lnTo>
                  <a:lnTo>
                    <a:pt x="853821" y="213461"/>
                  </a:lnTo>
                  <a:lnTo>
                    <a:pt x="834885" y="232511"/>
                  </a:lnTo>
                  <a:lnTo>
                    <a:pt x="822274" y="232511"/>
                  </a:lnTo>
                  <a:lnTo>
                    <a:pt x="815746" y="228701"/>
                  </a:lnTo>
                  <a:lnTo>
                    <a:pt x="812457" y="226161"/>
                  </a:lnTo>
                  <a:lnTo>
                    <a:pt x="765771" y="179171"/>
                  </a:lnTo>
                  <a:lnTo>
                    <a:pt x="763320" y="179171"/>
                  </a:lnTo>
                  <a:lnTo>
                    <a:pt x="762723" y="180441"/>
                  </a:lnTo>
                  <a:lnTo>
                    <a:pt x="761301" y="181711"/>
                  </a:lnTo>
                  <a:lnTo>
                    <a:pt x="760501" y="181711"/>
                  </a:lnTo>
                  <a:lnTo>
                    <a:pt x="758672" y="184251"/>
                  </a:lnTo>
                  <a:lnTo>
                    <a:pt x="757948" y="184251"/>
                  </a:lnTo>
                  <a:lnTo>
                    <a:pt x="756945" y="185521"/>
                  </a:lnTo>
                  <a:lnTo>
                    <a:pt x="756589" y="186791"/>
                  </a:lnTo>
                  <a:lnTo>
                    <a:pt x="756107" y="188061"/>
                  </a:lnTo>
                  <a:lnTo>
                    <a:pt x="756348" y="189331"/>
                  </a:lnTo>
                  <a:lnTo>
                    <a:pt x="805268" y="237591"/>
                  </a:lnTo>
                  <a:lnTo>
                    <a:pt x="809739" y="241401"/>
                  </a:lnTo>
                  <a:lnTo>
                    <a:pt x="818921" y="245211"/>
                  </a:lnTo>
                  <a:lnTo>
                    <a:pt x="823480" y="246481"/>
                  </a:lnTo>
                  <a:lnTo>
                    <a:pt x="832561" y="246481"/>
                  </a:lnTo>
                  <a:lnTo>
                    <a:pt x="865695" y="216001"/>
                  </a:lnTo>
                  <a:lnTo>
                    <a:pt x="866775" y="210921"/>
                  </a:lnTo>
                  <a:lnTo>
                    <a:pt x="866775" y="202031"/>
                  </a:lnTo>
                  <a:close/>
                </a:path>
                <a:path w="4117975" h="593725">
                  <a:moveTo>
                    <a:pt x="948080" y="128371"/>
                  </a:moveTo>
                  <a:lnTo>
                    <a:pt x="947343" y="125831"/>
                  </a:lnTo>
                  <a:lnTo>
                    <a:pt x="946683" y="124561"/>
                  </a:lnTo>
                  <a:lnTo>
                    <a:pt x="932294" y="110591"/>
                  </a:lnTo>
                  <a:lnTo>
                    <a:pt x="917905" y="96621"/>
                  </a:lnTo>
                  <a:lnTo>
                    <a:pt x="917232" y="95351"/>
                  </a:lnTo>
                  <a:lnTo>
                    <a:pt x="911745" y="95351"/>
                  </a:lnTo>
                  <a:lnTo>
                    <a:pt x="888377" y="119481"/>
                  </a:lnTo>
                  <a:lnTo>
                    <a:pt x="888174" y="119481"/>
                  </a:lnTo>
                  <a:lnTo>
                    <a:pt x="888022" y="120751"/>
                  </a:lnTo>
                  <a:lnTo>
                    <a:pt x="888365" y="122021"/>
                  </a:lnTo>
                  <a:lnTo>
                    <a:pt x="888644" y="122021"/>
                  </a:lnTo>
                  <a:lnTo>
                    <a:pt x="889495" y="123291"/>
                  </a:lnTo>
                  <a:lnTo>
                    <a:pt x="890041" y="124561"/>
                  </a:lnTo>
                  <a:lnTo>
                    <a:pt x="892060" y="125831"/>
                  </a:lnTo>
                  <a:lnTo>
                    <a:pt x="893203" y="127101"/>
                  </a:lnTo>
                  <a:lnTo>
                    <a:pt x="895845" y="127101"/>
                  </a:lnTo>
                  <a:lnTo>
                    <a:pt x="913003" y="110591"/>
                  </a:lnTo>
                  <a:lnTo>
                    <a:pt x="933767" y="130911"/>
                  </a:lnTo>
                  <a:lnTo>
                    <a:pt x="907516" y="157581"/>
                  </a:lnTo>
                  <a:lnTo>
                    <a:pt x="893673" y="157581"/>
                  </a:lnTo>
                  <a:lnTo>
                    <a:pt x="858189" y="125831"/>
                  </a:lnTo>
                  <a:lnTo>
                    <a:pt x="856107" y="111861"/>
                  </a:lnTo>
                  <a:lnTo>
                    <a:pt x="856767" y="108051"/>
                  </a:lnTo>
                  <a:lnTo>
                    <a:pt x="860145" y="99161"/>
                  </a:lnTo>
                  <a:lnTo>
                    <a:pt x="862952" y="94081"/>
                  </a:lnTo>
                  <a:lnTo>
                    <a:pt x="870191" y="86461"/>
                  </a:lnTo>
                  <a:lnTo>
                    <a:pt x="873391" y="85191"/>
                  </a:lnTo>
                  <a:lnTo>
                    <a:pt x="879602" y="81381"/>
                  </a:lnTo>
                  <a:lnTo>
                    <a:pt x="882446" y="80111"/>
                  </a:lnTo>
                  <a:lnTo>
                    <a:pt x="887590" y="77571"/>
                  </a:lnTo>
                  <a:lnTo>
                    <a:pt x="889736" y="77571"/>
                  </a:lnTo>
                  <a:lnTo>
                    <a:pt x="893191" y="76301"/>
                  </a:lnTo>
                  <a:lnTo>
                    <a:pt x="894969" y="76301"/>
                  </a:lnTo>
                  <a:lnTo>
                    <a:pt x="895134" y="75031"/>
                  </a:lnTo>
                  <a:lnTo>
                    <a:pt x="895286" y="75031"/>
                  </a:lnTo>
                  <a:lnTo>
                    <a:pt x="895223" y="73761"/>
                  </a:lnTo>
                  <a:lnTo>
                    <a:pt x="894803" y="73761"/>
                  </a:lnTo>
                  <a:lnTo>
                    <a:pt x="894486" y="72491"/>
                  </a:lnTo>
                  <a:lnTo>
                    <a:pt x="893559" y="71221"/>
                  </a:lnTo>
                  <a:lnTo>
                    <a:pt x="892987" y="71221"/>
                  </a:lnTo>
                  <a:lnTo>
                    <a:pt x="892289" y="69951"/>
                  </a:lnTo>
                  <a:lnTo>
                    <a:pt x="891108" y="68681"/>
                  </a:lnTo>
                  <a:lnTo>
                    <a:pt x="890117" y="68681"/>
                  </a:lnTo>
                  <a:lnTo>
                    <a:pt x="888504" y="67411"/>
                  </a:lnTo>
                  <a:lnTo>
                    <a:pt x="884224" y="67411"/>
                  </a:lnTo>
                  <a:lnTo>
                    <a:pt x="880186" y="68681"/>
                  </a:lnTo>
                  <a:lnTo>
                    <a:pt x="877925" y="68681"/>
                  </a:lnTo>
                  <a:lnTo>
                    <a:pt x="872934" y="71221"/>
                  </a:lnTo>
                  <a:lnTo>
                    <a:pt x="870254" y="73761"/>
                  </a:lnTo>
                  <a:lnTo>
                    <a:pt x="864514" y="77571"/>
                  </a:lnTo>
                  <a:lnTo>
                    <a:pt x="843432" y="111861"/>
                  </a:lnTo>
                  <a:lnTo>
                    <a:pt x="843686" y="124561"/>
                  </a:lnTo>
                  <a:lnTo>
                    <a:pt x="866317" y="160121"/>
                  </a:lnTo>
                  <a:lnTo>
                    <a:pt x="890079" y="171551"/>
                  </a:lnTo>
                  <a:lnTo>
                    <a:pt x="902385" y="171551"/>
                  </a:lnTo>
                  <a:lnTo>
                    <a:pt x="933640" y="153771"/>
                  </a:lnTo>
                  <a:lnTo>
                    <a:pt x="935355" y="152501"/>
                  </a:lnTo>
                  <a:lnTo>
                    <a:pt x="938593" y="147421"/>
                  </a:lnTo>
                  <a:lnTo>
                    <a:pt x="940079" y="146151"/>
                  </a:lnTo>
                  <a:lnTo>
                    <a:pt x="942784" y="141071"/>
                  </a:lnTo>
                  <a:lnTo>
                    <a:pt x="944003" y="138531"/>
                  </a:lnTo>
                  <a:lnTo>
                    <a:pt x="946137" y="134721"/>
                  </a:lnTo>
                  <a:lnTo>
                    <a:pt x="946937" y="132181"/>
                  </a:lnTo>
                  <a:lnTo>
                    <a:pt x="948004" y="129641"/>
                  </a:lnTo>
                  <a:lnTo>
                    <a:pt x="948080" y="128371"/>
                  </a:lnTo>
                  <a:close/>
                </a:path>
                <a:path w="4117975" h="593725">
                  <a:moveTo>
                    <a:pt x="1024242" y="59791"/>
                  </a:moveTo>
                  <a:lnTo>
                    <a:pt x="1024001" y="59791"/>
                  </a:lnTo>
                  <a:lnTo>
                    <a:pt x="1022972" y="58521"/>
                  </a:lnTo>
                  <a:lnTo>
                    <a:pt x="1022172" y="58521"/>
                  </a:lnTo>
                  <a:lnTo>
                    <a:pt x="1021067" y="57251"/>
                  </a:lnTo>
                  <a:lnTo>
                    <a:pt x="979906" y="38239"/>
                  </a:lnTo>
                  <a:lnTo>
                    <a:pt x="979906" y="53441"/>
                  </a:lnTo>
                  <a:lnTo>
                    <a:pt x="955116" y="77571"/>
                  </a:lnTo>
                  <a:lnTo>
                    <a:pt x="931862" y="30581"/>
                  </a:lnTo>
                  <a:lnTo>
                    <a:pt x="979906" y="53441"/>
                  </a:lnTo>
                  <a:lnTo>
                    <a:pt x="979906" y="38239"/>
                  </a:lnTo>
                  <a:lnTo>
                    <a:pt x="963358" y="30581"/>
                  </a:lnTo>
                  <a:lnTo>
                    <a:pt x="930376" y="15341"/>
                  </a:lnTo>
                  <a:lnTo>
                    <a:pt x="926947" y="15341"/>
                  </a:lnTo>
                  <a:lnTo>
                    <a:pt x="926223" y="16611"/>
                  </a:lnTo>
                  <a:lnTo>
                    <a:pt x="924572" y="17881"/>
                  </a:lnTo>
                  <a:lnTo>
                    <a:pt x="923556" y="19151"/>
                  </a:lnTo>
                  <a:lnTo>
                    <a:pt x="921296" y="21691"/>
                  </a:lnTo>
                  <a:lnTo>
                    <a:pt x="920407" y="21691"/>
                  </a:lnTo>
                  <a:lnTo>
                    <a:pt x="919086" y="22961"/>
                  </a:lnTo>
                  <a:lnTo>
                    <a:pt x="918603" y="24231"/>
                  </a:lnTo>
                  <a:lnTo>
                    <a:pt x="917968" y="25501"/>
                  </a:lnTo>
                  <a:lnTo>
                    <a:pt x="917867" y="26771"/>
                  </a:lnTo>
                  <a:lnTo>
                    <a:pt x="918006" y="28041"/>
                  </a:lnTo>
                  <a:lnTo>
                    <a:pt x="961085" y="119481"/>
                  </a:lnTo>
                  <a:lnTo>
                    <a:pt x="961580" y="120751"/>
                  </a:lnTo>
                  <a:lnTo>
                    <a:pt x="962533" y="120751"/>
                  </a:lnTo>
                  <a:lnTo>
                    <a:pt x="963041" y="122021"/>
                  </a:lnTo>
                  <a:lnTo>
                    <a:pt x="964107" y="120751"/>
                  </a:lnTo>
                  <a:lnTo>
                    <a:pt x="964755" y="120751"/>
                  </a:lnTo>
                  <a:lnTo>
                    <a:pt x="966304" y="119481"/>
                  </a:lnTo>
                  <a:lnTo>
                    <a:pt x="967219" y="119481"/>
                  </a:lnTo>
                  <a:lnTo>
                    <a:pt x="969314" y="116941"/>
                  </a:lnTo>
                  <a:lnTo>
                    <a:pt x="970114" y="115671"/>
                  </a:lnTo>
                  <a:lnTo>
                    <a:pt x="971245" y="114401"/>
                  </a:lnTo>
                  <a:lnTo>
                    <a:pt x="971626" y="114401"/>
                  </a:lnTo>
                  <a:lnTo>
                    <a:pt x="971994" y="113131"/>
                  </a:lnTo>
                  <a:lnTo>
                    <a:pt x="971943" y="111861"/>
                  </a:lnTo>
                  <a:lnTo>
                    <a:pt x="971816" y="111861"/>
                  </a:lnTo>
                  <a:lnTo>
                    <a:pt x="960297" y="87731"/>
                  </a:lnTo>
                  <a:lnTo>
                    <a:pt x="970610" y="77571"/>
                  </a:lnTo>
                  <a:lnTo>
                    <a:pt x="989939" y="58521"/>
                  </a:lnTo>
                  <a:lnTo>
                    <a:pt x="1013409" y="69951"/>
                  </a:lnTo>
                  <a:lnTo>
                    <a:pt x="1016469" y="69951"/>
                  </a:lnTo>
                  <a:lnTo>
                    <a:pt x="1017079" y="68681"/>
                  </a:lnTo>
                  <a:lnTo>
                    <a:pt x="1018540" y="67411"/>
                  </a:lnTo>
                  <a:lnTo>
                    <a:pt x="1019492" y="67411"/>
                  </a:lnTo>
                  <a:lnTo>
                    <a:pt x="1021753" y="64871"/>
                  </a:lnTo>
                  <a:lnTo>
                    <a:pt x="1022642" y="63601"/>
                  </a:lnTo>
                  <a:lnTo>
                    <a:pt x="1023848" y="62331"/>
                  </a:lnTo>
                  <a:lnTo>
                    <a:pt x="1024166" y="61061"/>
                  </a:lnTo>
                  <a:lnTo>
                    <a:pt x="1024242" y="59791"/>
                  </a:lnTo>
                  <a:close/>
                </a:path>
                <a:path w="4117975" h="593725">
                  <a:moveTo>
                    <a:pt x="1417866" y="279323"/>
                  </a:moveTo>
                  <a:lnTo>
                    <a:pt x="1417129" y="276783"/>
                  </a:lnTo>
                  <a:lnTo>
                    <a:pt x="1416469" y="276783"/>
                  </a:lnTo>
                  <a:lnTo>
                    <a:pt x="1401457" y="261543"/>
                  </a:lnTo>
                  <a:lnTo>
                    <a:pt x="1387690" y="247573"/>
                  </a:lnTo>
                  <a:lnTo>
                    <a:pt x="1387017" y="246303"/>
                  </a:lnTo>
                  <a:lnTo>
                    <a:pt x="1382014" y="246303"/>
                  </a:lnTo>
                  <a:lnTo>
                    <a:pt x="1381544" y="247573"/>
                  </a:lnTo>
                  <a:lnTo>
                    <a:pt x="1358163" y="270433"/>
                  </a:lnTo>
                  <a:lnTo>
                    <a:pt x="1357960" y="270433"/>
                  </a:lnTo>
                  <a:lnTo>
                    <a:pt x="1357807" y="271703"/>
                  </a:lnTo>
                  <a:lnTo>
                    <a:pt x="1358150" y="272973"/>
                  </a:lnTo>
                  <a:lnTo>
                    <a:pt x="1358430" y="272973"/>
                  </a:lnTo>
                  <a:lnTo>
                    <a:pt x="1359281" y="274243"/>
                  </a:lnTo>
                  <a:lnTo>
                    <a:pt x="1359827" y="275513"/>
                  </a:lnTo>
                  <a:lnTo>
                    <a:pt x="1361859" y="276783"/>
                  </a:lnTo>
                  <a:lnTo>
                    <a:pt x="1362989" y="278053"/>
                  </a:lnTo>
                  <a:lnTo>
                    <a:pt x="1364856" y="279323"/>
                  </a:lnTo>
                  <a:lnTo>
                    <a:pt x="1365631" y="278053"/>
                  </a:lnTo>
                  <a:lnTo>
                    <a:pt x="1382788" y="261543"/>
                  </a:lnTo>
                  <a:lnTo>
                    <a:pt x="1403553" y="281863"/>
                  </a:lnTo>
                  <a:lnTo>
                    <a:pt x="1402676" y="285673"/>
                  </a:lnTo>
                  <a:lnTo>
                    <a:pt x="1401368" y="288213"/>
                  </a:lnTo>
                  <a:lnTo>
                    <a:pt x="1372793" y="309803"/>
                  </a:lnTo>
                  <a:lnTo>
                    <a:pt x="1363472" y="308533"/>
                  </a:lnTo>
                  <a:lnTo>
                    <a:pt x="1327975" y="278053"/>
                  </a:lnTo>
                  <a:lnTo>
                    <a:pt x="1325892" y="264083"/>
                  </a:lnTo>
                  <a:lnTo>
                    <a:pt x="1326553" y="259003"/>
                  </a:lnTo>
                  <a:lnTo>
                    <a:pt x="1357376" y="229793"/>
                  </a:lnTo>
                  <a:lnTo>
                    <a:pt x="1359522" y="228523"/>
                  </a:lnTo>
                  <a:lnTo>
                    <a:pt x="1362976" y="228523"/>
                  </a:lnTo>
                  <a:lnTo>
                    <a:pt x="1364056" y="227253"/>
                  </a:lnTo>
                  <a:lnTo>
                    <a:pt x="1364919" y="227253"/>
                  </a:lnTo>
                  <a:lnTo>
                    <a:pt x="1365008" y="225983"/>
                  </a:lnTo>
                  <a:lnTo>
                    <a:pt x="1364602" y="224713"/>
                  </a:lnTo>
                  <a:lnTo>
                    <a:pt x="1364272" y="223443"/>
                  </a:lnTo>
                  <a:lnTo>
                    <a:pt x="1363345" y="223443"/>
                  </a:lnTo>
                  <a:lnTo>
                    <a:pt x="1362773" y="222173"/>
                  </a:lnTo>
                  <a:lnTo>
                    <a:pt x="1362075" y="220903"/>
                  </a:lnTo>
                  <a:lnTo>
                    <a:pt x="1360906" y="220903"/>
                  </a:lnTo>
                  <a:lnTo>
                    <a:pt x="1359903" y="219633"/>
                  </a:lnTo>
                  <a:lnTo>
                    <a:pt x="1358290" y="218363"/>
                  </a:lnTo>
                  <a:lnTo>
                    <a:pt x="1354010" y="218363"/>
                  </a:lnTo>
                  <a:lnTo>
                    <a:pt x="1349971" y="219633"/>
                  </a:lnTo>
                  <a:lnTo>
                    <a:pt x="1347711" y="220903"/>
                  </a:lnTo>
                  <a:lnTo>
                    <a:pt x="1342707" y="223443"/>
                  </a:lnTo>
                  <a:lnTo>
                    <a:pt x="1314437" y="256463"/>
                  </a:lnTo>
                  <a:lnTo>
                    <a:pt x="1313218" y="262813"/>
                  </a:lnTo>
                  <a:lnTo>
                    <a:pt x="1313472" y="275513"/>
                  </a:lnTo>
                  <a:lnTo>
                    <a:pt x="1336103" y="311073"/>
                  </a:lnTo>
                  <a:lnTo>
                    <a:pt x="1359865" y="322503"/>
                  </a:lnTo>
                  <a:lnTo>
                    <a:pt x="1378267" y="322503"/>
                  </a:lnTo>
                  <a:lnTo>
                    <a:pt x="1390345" y="316153"/>
                  </a:lnTo>
                  <a:lnTo>
                    <a:pt x="1396123" y="312343"/>
                  </a:lnTo>
                  <a:lnTo>
                    <a:pt x="1398562" y="309803"/>
                  </a:lnTo>
                  <a:lnTo>
                    <a:pt x="1403438" y="304723"/>
                  </a:lnTo>
                  <a:lnTo>
                    <a:pt x="1405140" y="303453"/>
                  </a:lnTo>
                  <a:lnTo>
                    <a:pt x="1408379" y="299643"/>
                  </a:lnTo>
                  <a:lnTo>
                    <a:pt x="1409865" y="297103"/>
                  </a:lnTo>
                  <a:lnTo>
                    <a:pt x="1412570" y="292023"/>
                  </a:lnTo>
                  <a:lnTo>
                    <a:pt x="1413789" y="290753"/>
                  </a:lnTo>
                  <a:lnTo>
                    <a:pt x="1415910" y="285673"/>
                  </a:lnTo>
                  <a:lnTo>
                    <a:pt x="1416723" y="283133"/>
                  </a:lnTo>
                  <a:lnTo>
                    <a:pt x="1417777" y="280593"/>
                  </a:lnTo>
                  <a:lnTo>
                    <a:pt x="1417866" y="279323"/>
                  </a:lnTo>
                  <a:close/>
                </a:path>
                <a:path w="4117975" h="593725">
                  <a:moveTo>
                    <a:pt x="1487652" y="218363"/>
                  </a:moveTo>
                  <a:lnTo>
                    <a:pt x="1487436" y="217093"/>
                  </a:lnTo>
                  <a:lnTo>
                    <a:pt x="1486649" y="217093"/>
                  </a:lnTo>
                  <a:lnTo>
                    <a:pt x="1486154" y="215823"/>
                  </a:lnTo>
                  <a:lnTo>
                    <a:pt x="1484807" y="215823"/>
                  </a:lnTo>
                  <a:lnTo>
                    <a:pt x="1483537" y="214553"/>
                  </a:lnTo>
                  <a:lnTo>
                    <a:pt x="1481709" y="214553"/>
                  </a:lnTo>
                  <a:lnTo>
                    <a:pt x="1476235" y="212013"/>
                  </a:lnTo>
                  <a:lnTo>
                    <a:pt x="1457071" y="203123"/>
                  </a:lnTo>
                  <a:lnTo>
                    <a:pt x="1454734" y="203123"/>
                  </a:lnTo>
                  <a:lnTo>
                    <a:pt x="1450390" y="201853"/>
                  </a:lnTo>
                  <a:lnTo>
                    <a:pt x="1448346" y="200583"/>
                  </a:lnTo>
                  <a:lnTo>
                    <a:pt x="1437436" y="200583"/>
                  </a:lnTo>
                  <a:lnTo>
                    <a:pt x="1435760" y="201853"/>
                  </a:lnTo>
                  <a:lnTo>
                    <a:pt x="1437119" y="199313"/>
                  </a:lnTo>
                  <a:lnTo>
                    <a:pt x="1438097" y="196773"/>
                  </a:lnTo>
                  <a:lnTo>
                    <a:pt x="1439354" y="190423"/>
                  </a:lnTo>
                  <a:lnTo>
                    <a:pt x="1439545" y="187883"/>
                  </a:lnTo>
                  <a:lnTo>
                    <a:pt x="1439075" y="182803"/>
                  </a:lnTo>
                  <a:lnTo>
                    <a:pt x="1427810" y="166916"/>
                  </a:lnTo>
                  <a:lnTo>
                    <a:pt x="1427810" y="190423"/>
                  </a:lnTo>
                  <a:lnTo>
                    <a:pt x="1427556" y="195503"/>
                  </a:lnTo>
                  <a:lnTo>
                    <a:pt x="1426883" y="198043"/>
                  </a:lnTo>
                  <a:lnTo>
                    <a:pt x="1424457" y="203123"/>
                  </a:lnTo>
                  <a:lnTo>
                    <a:pt x="1422603" y="205663"/>
                  </a:lnTo>
                  <a:lnTo>
                    <a:pt x="1410855" y="217093"/>
                  </a:lnTo>
                  <a:lnTo>
                    <a:pt x="1386840" y="192963"/>
                  </a:lnTo>
                  <a:lnTo>
                    <a:pt x="1396695" y="182803"/>
                  </a:lnTo>
                  <a:lnTo>
                    <a:pt x="1398257" y="181533"/>
                  </a:lnTo>
                  <a:lnTo>
                    <a:pt x="1400797" y="178993"/>
                  </a:lnTo>
                  <a:lnTo>
                    <a:pt x="1402016" y="178993"/>
                  </a:lnTo>
                  <a:lnTo>
                    <a:pt x="1406982" y="176453"/>
                  </a:lnTo>
                  <a:lnTo>
                    <a:pt x="1410462" y="175183"/>
                  </a:lnTo>
                  <a:lnTo>
                    <a:pt x="1416812" y="176453"/>
                  </a:lnTo>
                  <a:lnTo>
                    <a:pt x="1419796" y="177723"/>
                  </a:lnTo>
                  <a:lnTo>
                    <a:pt x="1422590" y="181533"/>
                  </a:lnTo>
                  <a:lnTo>
                    <a:pt x="1424317" y="182803"/>
                  </a:lnTo>
                  <a:lnTo>
                    <a:pt x="1425625" y="185343"/>
                  </a:lnTo>
                  <a:lnTo>
                    <a:pt x="1427429" y="189153"/>
                  </a:lnTo>
                  <a:lnTo>
                    <a:pt x="1427810" y="190423"/>
                  </a:lnTo>
                  <a:lnTo>
                    <a:pt x="1427810" y="166916"/>
                  </a:lnTo>
                  <a:lnTo>
                    <a:pt x="1426552" y="166293"/>
                  </a:lnTo>
                  <a:lnTo>
                    <a:pt x="1421041" y="162483"/>
                  </a:lnTo>
                  <a:lnTo>
                    <a:pt x="1409065" y="162483"/>
                  </a:lnTo>
                  <a:lnTo>
                    <a:pt x="1399603" y="166293"/>
                  </a:lnTo>
                  <a:lnTo>
                    <a:pt x="1396365" y="168833"/>
                  </a:lnTo>
                  <a:lnTo>
                    <a:pt x="1395298" y="170103"/>
                  </a:lnTo>
                  <a:lnTo>
                    <a:pt x="1394129" y="170103"/>
                  </a:lnTo>
                  <a:lnTo>
                    <a:pt x="1391551" y="172643"/>
                  </a:lnTo>
                  <a:lnTo>
                    <a:pt x="1390015" y="173913"/>
                  </a:lnTo>
                  <a:lnTo>
                    <a:pt x="1372222" y="191693"/>
                  </a:lnTo>
                  <a:lnTo>
                    <a:pt x="1371701" y="192963"/>
                  </a:lnTo>
                  <a:lnTo>
                    <a:pt x="1371333" y="195503"/>
                  </a:lnTo>
                  <a:lnTo>
                    <a:pt x="1371955" y="196773"/>
                  </a:lnTo>
                  <a:lnTo>
                    <a:pt x="1439684" y="265353"/>
                  </a:lnTo>
                  <a:lnTo>
                    <a:pt x="1441183" y="265353"/>
                  </a:lnTo>
                  <a:lnTo>
                    <a:pt x="1442173" y="264083"/>
                  </a:lnTo>
                  <a:lnTo>
                    <a:pt x="1442770" y="264083"/>
                  </a:lnTo>
                  <a:lnTo>
                    <a:pt x="1444167" y="262813"/>
                  </a:lnTo>
                  <a:lnTo>
                    <a:pt x="1444967" y="262813"/>
                  </a:lnTo>
                  <a:lnTo>
                    <a:pt x="1446809" y="260273"/>
                  </a:lnTo>
                  <a:lnTo>
                    <a:pt x="1447520" y="260273"/>
                  </a:lnTo>
                  <a:lnTo>
                    <a:pt x="1448549" y="259003"/>
                  </a:lnTo>
                  <a:lnTo>
                    <a:pt x="1448917" y="257733"/>
                  </a:lnTo>
                  <a:lnTo>
                    <a:pt x="1449374" y="256463"/>
                  </a:lnTo>
                  <a:lnTo>
                    <a:pt x="1449336" y="255193"/>
                  </a:lnTo>
                  <a:lnTo>
                    <a:pt x="1449158" y="255193"/>
                  </a:lnTo>
                  <a:lnTo>
                    <a:pt x="1418513" y="224713"/>
                  </a:lnTo>
                  <a:lnTo>
                    <a:pt x="1425803" y="217093"/>
                  </a:lnTo>
                  <a:lnTo>
                    <a:pt x="1427010" y="215823"/>
                  </a:lnTo>
                  <a:lnTo>
                    <a:pt x="1429194" y="214553"/>
                  </a:lnTo>
                  <a:lnTo>
                    <a:pt x="1433563" y="213283"/>
                  </a:lnTo>
                  <a:lnTo>
                    <a:pt x="1435798" y="212013"/>
                  </a:lnTo>
                  <a:lnTo>
                    <a:pt x="1440395" y="212013"/>
                  </a:lnTo>
                  <a:lnTo>
                    <a:pt x="1442745" y="213283"/>
                  </a:lnTo>
                  <a:lnTo>
                    <a:pt x="1447596" y="214553"/>
                  </a:lnTo>
                  <a:lnTo>
                    <a:pt x="1450149" y="215823"/>
                  </a:lnTo>
                  <a:lnTo>
                    <a:pt x="1452829" y="215823"/>
                  </a:lnTo>
                  <a:lnTo>
                    <a:pt x="1476197" y="227253"/>
                  </a:lnTo>
                  <a:lnTo>
                    <a:pt x="1479892" y="227253"/>
                  </a:lnTo>
                  <a:lnTo>
                    <a:pt x="1480502" y="225983"/>
                  </a:lnTo>
                  <a:lnTo>
                    <a:pt x="1481861" y="225983"/>
                  </a:lnTo>
                  <a:lnTo>
                    <a:pt x="1482674" y="224713"/>
                  </a:lnTo>
                  <a:lnTo>
                    <a:pt x="1484731" y="222173"/>
                  </a:lnTo>
                  <a:lnTo>
                    <a:pt x="1485582" y="222173"/>
                  </a:lnTo>
                  <a:lnTo>
                    <a:pt x="1486750" y="220903"/>
                  </a:lnTo>
                  <a:lnTo>
                    <a:pt x="1487157" y="219633"/>
                  </a:lnTo>
                  <a:lnTo>
                    <a:pt x="1487601" y="218363"/>
                  </a:lnTo>
                  <a:close/>
                </a:path>
                <a:path w="4117975" h="593725">
                  <a:moveTo>
                    <a:pt x="1511173" y="194233"/>
                  </a:moveTo>
                  <a:lnTo>
                    <a:pt x="1510842" y="194233"/>
                  </a:lnTo>
                  <a:lnTo>
                    <a:pt x="1510550" y="192963"/>
                  </a:lnTo>
                  <a:lnTo>
                    <a:pt x="1441831" y="124383"/>
                  </a:lnTo>
                  <a:lnTo>
                    <a:pt x="1439341" y="124383"/>
                  </a:lnTo>
                  <a:lnTo>
                    <a:pt x="1438744" y="125653"/>
                  </a:lnTo>
                  <a:lnTo>
                    <a:pt x="1437347" y="125653"/>
                  </a:lnTo>
                  <a:lnTo>
                    <a:pt x="1436547" y="126923"/>
                  </a:lnTo>
                  <a:lnTo>
                    <a:pt x="1434769" y="128193"/>
                  </a:lnTo>
                  <a:lnTo>
                    <a:pt x="1434096" y="129463"/>
                  </a:lnTo>
                  <a:lnTo>
                    <a:pt x="1433068" y="130733"/>
                  </a:lnTo>
                  <a:lnTo>
                    <a:pt x="1432687" y="132003"/>
                  </a:lnTo>
                  <a:lnTo>
                    <a:pt x="1432166" y="132003"/>
                  </a:lnTo>
                  <a:lnTo>
                    <a:pt x="1432077" y="133273"/>
                  </a:lnTo>
                  <a:lnTo>
                    <a:pt x="1432356" y="134543"/>
                  </a:lnTo>
                  <a:lnTo>
                    <a:pt x="1501368" y="203123"/>
                  </a:lnTo>
                  <a:lnTo>
                    <a:pt x="1503857" y="203123"/>
                  </a:lnTo>
                  <a:lnTo>
                    <a:pt x="1504467" y="201853"/>
                  </a:lnTo>
                  <a:lnTo>
                    <a:pt x="1505889" y="201853"/>
                  </a:lnTo>
                  <a:lnTo>
                    <a:pt x="1506702" y="200583"/>
                  </a:lnTo>
                  <a:lnTo>
                    <a:pt x="1508493" y="199313"/>
                  </a:lnTo>
                  <a:lnTo>
                    <a:pt x="1509204" y="198043"/>
                  </a:lnTo>
                  <a:lnTo>
                    <a:pt x="1510233" y="196773"/>
                  </a:lnTo>
                  <a:lnTo>
                    <a:pt x="1510614" y="195503"/>
                  </a:lnTo>
                  <a:lnTo>
                    <a:pt x="1511096" y="195503"/>
                  </a:lnTo>
                  <a:lnTo>
                    <a:pt x="1511173" y="194233"/>
                  </a:lnTo>
                  <a:close/>
                </a:path>
                <a:path w="4117975" h="593725">
                  <a:moveTo>
                    <a:pt x="1569504" y="137083"/>
                  </a:moveTo>
                  <a:lnTo>
                    <a:pt x="1569466" y="135813"/>
                  </a:lnTo>
                  <a:lnTo>
                    <a:pt x="1569173" y="134543"/>
                  </a:lnTo>
                  <a:lnTo>
                    <a:pt x="1568894" y="134543"/>
                  </a:lnTo>
                  <a:lnTo>
                    <a:pt x="1568043" y="133273"/>
                  </a:lnTo>
                  <a:lnTo>
                    <a:pt x="1567497" y="133273"/>
                  </a:lnTo>
                  <a:lnTo>
                    <a:pt x="1566837" y="132003"/>
                  </a:lnTo>
                  <a:lnTo>
                    <a:pt x="1566113" y="130733"/>
                  </a:lnTo>
                  <a:lnTo>
                    <a:pt x="1565465" y="130733"/>
                  </a:lnTo>
                  <a:lnTo>
                    <a:pt x="1564322" y="129463"/>
                  </a:lnTo>
                  <a:lnTo>
                    <a:pt x="1561236" y="129463"/>
                  </a:lnTo>
                  <a:lnTo>
                    <a:pt x="1532686" y="158673"/>
                  </a:lnTo>
                  <a:lnTo>
                    <a:pt x="1507172" y="133273"/>
                  </a:lnTo>
                  <a:lnTo>
                    <a:pt x="1514817" y="125653"/>
                  </a:lnTo>
                  <a:lnTo>
                    <a:pt x="1531391" y="109143"/>
                  </a:lnTo>
                  <a:lnTo>
                    <a:pt x="1531581" y="107873"/>
                  </a:lnTo>
                  <a:lnTo>
                    <a:pt x="1531810" y="107873"/>
                  </a:lnTo>
                  <a:lnTo>
                    <a:pt x="1531797" y="106603"/>
                  </a:lnTo>
                  <a:lnTo>
                    <a:pt x="1531543" y="106603"/>
                  </a:lnTo>
                  <a:lnTo>
                    <a:pt x="1531277" y="105333"/>
                  </a:lnTo>
                  <a:lnTo>
                    <a:pt x="1530464" y="104063"/>
                  </a:lnTo>
                  <a:lnTo>
                    <a:pt x="1529930" y="104063"/>
                  </a:lnTo>
                  <a:lnTo>
                    <a:pt x="1528572" y="102793"/>
                  </a:lnTo>
                  <a:lnTo>
                    <a:pt x="1527937" y="101523"/>
                  </a:lnTo>
                  <a:lnTo>
                    <a:pt x="1526755" y="101523"/>
                  </a:lnTo>
                  <a:lnTo>
                    <a:pt x="1526235" y="100253"/>
                  </a:lnTo>
                  <a:lnTo>
                    <a:pt x="1524076" y="100253"/>
                  </a:lnTo>
                  <a:lnTo>
                    <a:pt x="1523720" y="101523"/>
                  </a:lnTo>
                  <a:lnTo>
                    <a:pt x="1499527" y="125653"/>
                  </a:lnTo>
                  <a:lnTo>
                    <a:pt x="1477149" y="102793"/>
                  </a:lnTo>
                  <a:lnTo>
                    <a:pt x="1505331" y="74853"/>
                  </a:lnTo>
                  <a:lnTo>
                    <a:pt x="1505508" y="74853"/>
                  </a:lnTo>
                  <a:lnTo>
                    <a:pt x="1505699" y="73583"/>
                  </a:lnTo>
                  <a:lnTo>
                    <a:pt x="1505331" y="72313"/>
                  </a:lnTo>
                  <a:lnTo>
                    <a:pt x="1505051" y="71043"/>
                  </a:lnTo>
                  <a:lnTo>
                    <a:pt x="1504238" y="71043"/>
                  </a:lnTo>
                  <a:lnTo>
                    <a:pt x="1503718" y="69773"/>
                  </a:lnTo>
                  <a:lnTo>
                    <a:pt x="1502308" y="68503"/>
                  </a:lnTo>
                  <a:lnTo>
                    <a:pt x="1501648" y="67233"/>
                  </a:lnTo>
                  <a:lnTo>
                    <a:pt x="1499946" y="67233"/>
                  </a:lnTo>
                  <a:lnTo>
                    <a:pt x="1498993" y="65963"/>
                  </a:lnTo>
                  <a:lnTo>
                    <a:pt x="1497787" y="65963"/>
                  </a:lnTo>
                  <a:lnTo>
                    <a:pt x="1497444" y="67233"/>
                  </a:lnTo>
                  <a:lnTo>
                    <a:pt x="1462481" y="101523"/>
                  </a:lnTo>
                  <a:lnTo>
                    <a:pt x="1461960" y="102793"/>
                  </a:lnTo>
                  <a:lnTo>
                    <a:pt x="1461604" y="105333"/>
                  </a:lnTo>
                  <a:lnTo>
                    <a:pt x="1462227" y="106603"/>
                  </a:lnTo>
                  <a:lnTo>
                    <a:pt x="1528660" y="172643"/>
                  </a:lnTo>
                  <a:lnTo>
                    <a:pt x="1530045" y="173913"/>
                  </a:lnTo>
                  <a:lnTo>
                    <a:pt x="1532686" y="173913"/>
                  </a:lnTo>
                  <a:lnTo>
                    <a:pt x="1533779" y="172643"/>
                  </a:lnTo>
                  <a:lnTo>
                    <a:pt x="1547660" y="158673"/>
                  </a:lnTo>
                  <a:lnTo>
                    <a:pt x="1569123" y="137083"/>
                  </a:lnTo>
                  <a:lnTo>
                    <a:pt x="1569504" y="137083"/>
                  </a:lnTo>
                  <a:close/>
                </a:path>
                <a:path w="4117975" h="593725">
                  <a:moveTo>
                    <a:pt x="1634502" y="62153"/>
                  </a:moveTo>
                  <a:lnTo>
                    <a:pt x="1633766" y="60883"/>
                  </a:lnTo>
                  <a:lnTo>
                    <a:pt x="1633105" y="59613"/>
                  </a:lnTo>
                  <a:lnTo>
                    <a:pt x="1618094" y="44373"/>
                  </a:lnTo>
                  <a:lnTo>
                    <a:pt x="1604327" y="30403"/>
                  </a:lnTo>
                  <a:lnTo>
                    <a:pt x="1603641" y="30403"/>
                  </a:lnTo>
                  <a:lnTo>
                    <a:pt x="1602257" y="29133"/>
                  </a:lnTo>
                  <a:lnTo>
                    <a:pt x="1599755" y="29133"/>
                  </a:lnTo>
                  <a:lnTo>
                    <a:pt x="1598650" y="30403"/>
                  </a:lnTo>
                  <a:lnTo>
                    <a:pt x="1598168" y="30403"/>
                  </a:lnTo>
                  <a:lnTo>
                    <a:pt x="1574800" y="54533"/>
                  </a:lnTo>
                  <a:lnTo>
                    <a:pt x="1574444" y="54533"/>
                  </a:lnTo>
                  <a:lnTo>
                    <a:pt x="1574482" y="55803"/>
                  </a:lnTo>
                  <a:lnTo>
                    <a:pt x="1574774" y="55803"/>
                  </a:lnTo>
                  <a:lnTo>
                    <a:pt x="1575066" y="57073"/>
                  </a:lnTo>
                  <a:lnTo>
                    <a:pt x="1575904" y="58343"/>
                  </a:lnTo>
                  <a:lnTo>
                    <a:pt x="1576463" y="58343"/>
                  </a:lnTo>
                  <a:lnTo>
                    <a:pt x="1578483" y="60883"/>
                  </a:lnTo>
                  <a:lnTo>
                    <a:pt x="1579613" y="60883"/>
                  </a:lnTo>
                  <a:lnTo>
                    <a:pt x="1581492" y="62153"/>
                  </a:lnTo>
                  <a:lnTo>
                    <a:pt x="1582280" y="62153"/>
                  </a:lnTo>
                  <a:lnTo>
                    <a:pt x="1599425" y="44373"/>
                  </a:lnTo>
                  <a:lnTo>
                    <a:pt x="1620189" y="65963"/>
                  </a:lnTo>
                  <a:lnTo>
                    <a:pt x="1606677" y="85013"/>
                  </a:lnTo>
                  <a:lnTo>
                    <a:pt x="1602651" y="88823"/>
                  </a:lnTo>
                  <a:lnTo>
                    <a:pt x="1589443" y="92633"/>
                  </a:lnTo>
                  <a:lnTo>
                    <a:pt x="1580108" y="92633"/>
                  </a:lnTo>
                  <a:lnTo>
                    <a:pt x="1549285" y="69773"/>
                  </a:lnTo>
                  <a:lnTo>
                    <a:pt x="1542529" y="46913"/>
                  </a:lnTo>
                  <a:lnTo>
                    <a:pt x="1543189" y="41833"/>
                  </a:lnTo>
                  <a:lnTo>
                    <a:pt x="1566024" y="16433"/>
                  </a:lnTo>
                  <a:lnTo>
                    <a:pt x="1568869" y="15163"/>
                  </a:lnTo>
                  <a:lnTo>
                    <a:pt x="1573999" y="12623"/>
                  </a:lnTo>
                  <a:lnTo>
                    <a:pt x="1576158" y="12623"/>
                  </a:lnTo>
                  <a:lnTo>
                    <a:pt x="1579600" y="11353"/>
                  </a:lnTo>
                  <a:lnTo>
                    <a:pt x="1580692" y="11353"/>
                  </a:lnTo>
                  <a:lnTo>
                    <a:pt x="1581391" y="10083"/>
                  </a:lnTo>
                  <a:lnTo>
                    <a:pt x="1581556" y="10083"/>
                  </a:lnTo>
                  <a:lnTo>
                    <a:pt x="1581632" y="8813"/>
                  </a:lnTo>
                  <a:lnTo>
                    <a:pt x="1581238" y="7543"/>
                  </a:lnTo>
                  <a:lnTo>
                    <a:pt x="1580908" y="7543"/>
                  </a:lnTo>
                  <a:lnTo>
                    <a:pt x="1579981" y="6273"/>
                  </a:lnTo>
                  <a:lnTo>
                    <a:pt x="1579410" y="5003"/>
                  </a:lnTo>
                  <a:lnTo>
                    <a:pt x="1578711" y="5003"/>
                  </a:lnTo>
                  <a:lnTo>
                    <a:pt x="1577530" y="3733"/>
                  </a:lnTo>
                  <a:lnTo>
                    <a:pt x="1576539" y="2463"/>
                  </a:lnTo>
                  <a:lnTo>
                    <a:pt x="1574927" y="2463"/>
                  </a:lnTo>
                  <a:lnTo>
                    <a:pt x="1574050" y="1193"/>
                  </a:lnTo>
                  <a:lnTo>
                    <a:pt x="1572133" y="1193"/>
                  </a:lnTo>
                  <a:lnTo>
                    <a:pt x="1570647" y="2463"/>
                  </a:lnTo>
                  <a:lnTo>
                    <a:pt x="1566608" y="2463"/>
                  </a:lnTo>
                  <a:lnTo>
                    <a:pt x="1564347" y="3733"/>
                  </a:lnTo>
                  <a:lnTo>
                    <a:pt x="1559356" y="6273"/>
                  </a:lnTo>
                  <a:lnTo>
                    <a:pt x="1556677" y="7543"/>
                  </a:lnTo>
                  <a:lnTo>
                    <a:pt x="1550949" y="11353"/>
                  </a:lnTo>
                  <a:lnTo>
                    <a:pt x="1529842" y="45643"/>
                  </a:lnTo>
                  <a:lnTo>
                    <a:pt x="1530108" y="58343"/>
                  </a:lnTo>
                  <a:lnTo>
                    <a:pt x="1552740" y="95173"/>
                  </a:lnTo>
                  <a:lnTo>
                    <a:pt x="1576501" y="106603"/>
                  </a:lnTo>
                  <a:lnTo>
                    <a:pt x="1588795" y="106603"/>
                  </a:lnTo>
                  <a:lnTo>
                    <a:pt x="1594891" y="105333"/>
                  </a:lnTo>
                  <a:lnTo>
                    <a:pt x="1606981" y="100253"/>
                  </a:lnTo>
                  <a:lnTo>
                    <a:pt x="1612760" y="96443"/>
                  </a:lnTo>
                  <a:lnTo>
                    <a:pt x="1616405" y="92633"/>
                  </a:lnTo>
                  <a:lnTo>
                    <a:pt x="1620062" y="88823"/>
                  </a:lnTo>
                  <a:lnTo>
                    <a:pt x="1621777" y="86283"/>
                  </a:lnTo>
                  <a:lnTo>
                    <a:pt x="1625003" y="82473"/>
                  </a:lnTo>
                  <a:lnTo>
                    <a:pt x="1626489" y="79933"/>
                  </a:lnTo>
                  <a:lnTo>
                    <a:pt x="1629206" y="76123"/>
                  </a:lnTo>
                  <a:lnTo>
                    <a:pt x="1630426" y="73583"/>
                  </a:lnTo>
                  <a:lnTo>
                    <a:pt x="1632559" y="68503"/>
                  </a:lnTo>
                  <a:lnTo>
                    <a:pt x="1633347" y="67233"/>
                  </a:lnTo>
                  <a:lnTo>
                    <a:pt x="1634426" y="63423"/>
                  </a:lnTo>
                  <a:lnTo>
                    <a:pt x="1634502" y="62153"/>
                  </a:lnTo>
                  <a:close/>
                </a:path>
                <a:path w="4117975" h="593725">
                  <a:moveTo>
                    <a:pt x="1794344" y="533057"/>
                  </a:moveTo>
                  <a:lnTo>
                    <a:pt x="1794205" y="531787"/>
                  </a:lnTo>
                  <a:lnTo>
                    <a:pt x="1793722" y="531787"/>
                  </a:lnTo>
                  <a:lnTo>
                    <a:pt x="1771230" y="508927"/>
                  </a:lnTo>
                  <a:lnTo>
                    <a:pt x="1725002" y="461937"/>
                  </a:lnTo>
                  <a:lnTo>
                    <a:pt x="1723504" y="461937"/>
                  </a:lnTo>
                  <a:lnTo>
                    <a:pt x="1722513" y="463207"/>
                  </a:lnTo>
                  <a:lnTo>
                    <a:pt x="1721916" y="463207"/>
                  </a:lnTo>
                  <a:lnTo>
                    <a:pt x="1720519" y="464477"/>
                  </a:lnTo>
                  <a:lnTo>
                    <a:pt x="1719732" y="464477"/>
                  </a:lnTo>
                  <a:lnTo>
                    <a:pt x="1717890" y="467017"/>
                  </a:lnTo>
                  <a:lnTo>
                    <a:pt x="1717167" y="467017"/>
                  </a:lnTo>
                  <a:lnTo>
                    <a:pt x="1716176" y="468287"/>
                  </a:lnTo>
                  <a:lnTo>
                    <a:pt x="1715808" y="469557"/>
                  </a:lnTo>
                  <a:lnTo>
                    <a:pt x="1715338" y="470827"/>
                  </a:lnTo>
                  <a:lnTo>
                    <a:pt x="1715401" y="472097"/>
                  </a:lnTo>
                  <a:lnTo>
                    <a:pt x="1715579" y="472097"/>
                  </a:lnTo>
                  <a:lnTo>
                    <a:pt x="1744421" y="501307"/>
                  </a:lnTo>
                  <a:lnTo>
                    <a:pt x="1711960" y="533057"/>
                  </a:lnTo>
                  <a:lnTo>
                    <a:pt x="1683131" y="503847"/>
                  </a:lnTo>
                  <a:lnTo>
                    <a:pt x="1681632" y="503847"/>
                  </a:lnTo>
                  <a:lnTo>
                    <a:pt x="1680641" y="505117"/>
                  </a:lnTo>
                  <a:lnTo>
                    <a:pt x="1680044" y="505117"/>
                  </a:lnTo>
                  <a:lnTo>
                    <a:pt x="1678647" y="506387"/>
                  </a:lnTo>
                  <a:lnTo>
                    <a:pt x="1677847" y="506387"/>
                  </a:lnTo>
                  <a:lnTo>
                    <a:pt x="1676044" y="508927"/>
                  </a:lnTo>
                  <a:lnTo>
                    <a:pt x="1675333" y="508927"/>
                  </a:lnTo>
                  <a:lnTo>
                    <a:pt x="1674266" y="510197"/>
                  </a:lnTo>
                  <a:lnTo>
                    <a:pt x="1673885" y="511467"/>
                  </a:lnTo>
                  <a:lnTo>
                    <a:pt x="1673415" y="512737"/>
                  </a:lnTo>
                  <a:lnTo>
                    <a:pt x="1673479" y="514007"/>
                  </a:lnTo>
                  <a:lnTo>
                    <a:pt x="1673656" y="514007"/>
                  </a:lnTo>
                  <a:lnTo>
                    <a:pt x="1742668" y="582587"/>
                  </a:lnTo>
                  <a:lnTo>
                    <a:pt x="1745767" y="582587"/>
                  </a:lnTo>
                  <a:lnTo>
                    <a:pt x="1747202" y="581317"/>
                  </a:lnTo>
                  <a:lnTo>
                    <a:pt x="1748002" y="580047"/>
                  </a:lnTo>
                  <a:lnTo>
                    <a:pt x="1749793" y="578777"/>
                  </a:lnTo>
                  <a:lnTo>
                    <a:pt x="1750504" y="577507"/>
                  </a:lnTo>
                  <a:lnTo>
                    <a:pt x="1751533" y="576237"/>
                  </a:lnTo>
                  <a:lnTo>
                    <a:pt x="1751914" y="576237"/>
                  </a:lnTo>
                  <a:lnTo>
                    <a:pt x="1752396" y="574967"/>
                  </a:lnTo>
                  <a:lnTo>
                    <a:pt x="1752333" y="573697"/>
                  </a:lnTo>
                  <a:lnTo>
                    <a:pt x="1752142" y="573697"/>
                  </a:lnTo>
                  <a:lnTo>
                    <a:pt x="1720227" y="541947"/>
                  </a:lnTo>
                  <a:lnTo>
                    <a:pt x="1728965" y="533057"/>
                  </a:lnTo>
                  <a:lnTo>
                    <a:pt x="1752676" y="508927"/>
                  </a:lnTo>
                  <a:lnTo>
                    <a:pt x="1784591" y="540677"/>
                  </a:lnTo>
                  <a:lnTo>
                    <a:pt x="1787664" y="540677"/>
                  </a:lnTo>
                  <a:lnTo>
                    <a:pt x="1789036" y="539407"/>
                  </a:lnTo>
                  <a:lnTo>
                    <a:pt x="1789849" y="538137"/>
                  </a:lnTo>
                  <a:lnTo>
                    <a:pt x="1791677" y="536867"/>
                  </a:lnTo>
                  <a:lnTo>
                    <a:pt x="1792376" y="535597"/>
                  </a:lnTo>
                  <a:lnTo>
                    <a:pt x="1793405" y="534327"/>
                  </a:lnTo>
                  <a:lnTo>
                    <a:pt x="1793786" y="534327"/>
                  </a:lnTo>
                  <a:lnTo>
                    <a:pt x="1794268" y="533057"/>
                  </a:lnTo>
                  <a:close/>
                </a:path>
                <a:path w="4117975" h="593725">
                  <a:moveTo>
                    <a:pt x="1867725" y="459397"/>
                  </a:moveTo>
                  <a:lnTo>
                    <a:pt x="1867484" y="458127"/>
                  </a:lnTo>
                  <a:lnTo>
                    <a:pt x="1866455" y="458127"/>
                  </a:lnTo>
                  <a:lnTo>
                    <a:pt x="1865642" y="456857"/>
                  </a:lnTo>
                  <a:lnTo>
                    <a:pt x="1864537" y="456857"/>
                  </a:lnTo>
                  <a:lnTo>
                    <a:pt x="1823389" y="437273"/>
                  </a:lnTo>
                  <a:lnTo>
                    <a:pt x="1823389" y="451777"/>
                  </a:lnTo>
                  <a:lnTo>
                    <a:pt x="1798586" y="477177"/>
                  </a:lnTo>
                  <a:lnTo>
                    <a:pt x="1775345" y="428917"/>
                  </a:lnTo>
                  <a:lnTo>
                    <a:pt x="1823389" y="451777"/>
                  </a:lnTo>
                  <a:lnTo>
                    <a:pt x="1823389" y="437273"/>
                  </a:lnTo>
                  <a:lnTo>
                    <a:pt x="1805863" y="428917"/>
                  </a:lnTo>
                  <a:lnTo>
                    <a:pt x="1773859" y="413677"/>
                  </a:lnTo>
                  <a:lnTo>
                    <a:pt x="1771675" y="413677"/>
                  </a:lnTo>
                  <a:lnTo>
                    <a:pt x="1770430" y="414947"/>
                  </a:lnTo>
                  <a:lnTo>
                    <a:pt x="1769706" y="414947"/>
                  </a:lnTo>
                  <a:lnTo>
                    <a:pt x="1768043" y="416217"/>
                  </a:lnTo>
                  <a:lnTo>
                    <a:pt x="1767039" y="417487"/>
                  </a:lnTo>
                  <a:lnTo>
                    <a:pt x="1764766" y="420027"/>
                  </a:lnTo>
                  <a:lnTo>
                    <a:pt x="1763877" y="421297"/>
                  </a:lnTo>
                  <a:lnTo>
                    <a:pt x="1762556" y="422567"/>
                  </a:lnTo>
                  <a:lnTo>
                    <a:pt x="1762074" y="422567"/>
                  </a:lnTo>
                  <a:lnTo>
                    <a:pt x="1761451" y="423837"/>
                  </a:lnTo>
                  <a:lnTo>
                    <a:pt x="1761337" y="426377"/>
                  </a:lnTo>
                  <a:lnTo>
                    <a:pt x="1761477" y="426377"/>
                  </a:lnTo>
                  <a:lnTo>
                    <a:pt x="1804555" y="517817"/>
                  </a:lnTo>
                  <a:lnTo>
                    <a:pt x="1805063" y="519087"/>
                  </a:lnTo>
                  <a:lnTo>
                    <a:pt x="1806016" y="520357"/>
                  </a:lnTo>
                  <a:lnTo>
                    <a:pt x="1808238" y="520357"/>
                  </a:lnTo>
                  <a:lnTo>
                    <a:pt x="1809775" y="519087"/>
                  </a:lnTo>
                  <a:lnTo>
                    <a:pt x="1810702" y="517817"/>
                  </a:lnTo>
                  <a:lnTo>
                    <a:pt x="1812785" y="515277"/>
                  </a:lnTo>
                  <a:lnTo>
                    <a:pt x="1813585" y="515277"/>
                  </a:lnTo>
                  <a:lnTo>
                    <a:pt x="1814728" y="514007"/>
                  </a:lnTo>
                  <a:lnTo>
                    <a:pt x="1815465" y="511467"/>
                  </a:lnTo>
                  <a:lnTo>
                    <a:pt x="1815426" y="510197"/>
                  </a:lnTo>
                  <a:lnTo>
                    <a:pt x="1815287" y="510197"/>
                  </a:lnTo>
                  <a:lnTo>
                    <a:pt x="1803781" y="486067"/>
                  </a:lnTo>
                  <a:lnTo>
                    <a:pt x="1812798" y="477177"/>
                  </a:lnTo>
                  <a:lnTo>
                    <a:pt x="1833410" y="456857"/>
                  </a:lnTo>
                  <a:lnTo>
                    <a:pt x="1856879" y="468287"/>
                  </a:lnTo>
                  <a:lnTo>
                    <a:pt x="1860562" y="468287"/>
                  </a:lnTo>
                  <a:lnTo>
                    <a:pt x="1862023" y="467017"/>
                  </a:lnTo>
                  <a:lnTo>
                    <a:pt x="1862950" y="465747"/>
                  </a:lnTo>
                  <a:lnTo>
                    <a:pt x="1865236" y="463207"/>
                  </a:lnTo>
                  <a:lnTo>
                    <a:pt x="1866112" y="461937"/>
                  </a:lnTo>
                  <a:lnTo>
                    <a:pt x="1867319" y="460667"/>
                  </a:lnTo>
                  <a:lnTo>
                    <a:pt x="1867649" y="460667"/>
                  </a:lnTo>
                  <a:lnTo>
                    <a:pt x="1867725" y="459397"/>
                  </a:lnTo>
                  <a:close/>
                </a:path>
                <a:path w="4117975" h="593725">
                  <a:moveTo>
                    <a:pt x="1926031" y="400977"/>
                  </a:moveTo>
                  <a:lnTo>
                    <a:pt x="1925815" y="399707"/>
                  </a:lnTo>
                  <a:lnTo>
                    <a:pt x="1925027" y="399707"/>
                  </a:lnTo>
                  <a:lnTo>
                    <a:pt x="1924532" y="398437"/>
                  </a:lnTo>
                  <a:lnTo>
                    <a:pt x="1923173" y="398437"/>
                  </a:lnTo>
                  <a:lnTo>
                    <a:pt x="1921916" y="397167"/>
                  </a:lnTo>
                  <a:lnTo>
                    <a:pt x="1920087" y="397167"/>
                  </a:lnTo>
                  <a:lnTo>
                    <a:pt x="1913928" y="394627"/>
                  </a:lnTo>
                  <a:lnTo>
                    <a:pt x="1895462" y="387007"/>
                  </a:lnTo>
                  <a:lnTo>
                    <a:pt x="1893112" y="385737"/>
                  </a:lnTo>
                  <a:lnTo>
                    <a:pt x="1888782" y="384467"/>
                  </a:lnTo>
                  <a:lnTo>
                    <a:pt x="1886724" y="383197"/>
                  </a:lnTo>
                  <a:lnTo>
                    <a:pt x="1877542" y="383197"/>
                  </a:lnTo>
                  <a:lnTo>
                    <a:pt x="1875828" y="384467"/>
                  </a:lnTo>
                  <a:lnTo>
                    <a:pt x="1874139" y="384467"/>
                  </a:lnTo>
                  <a:lnTo>
                    <a:pt x="1875497" y="381927"/>
                  </a:lnTo>
                  <a:lnTo>
                    <a:pt x="1876488" y="379387"/>
                  </a:lnTo>
                  <a:lnTo>
                    <a:pt x="1877733" y="373037"/>
                  </a:lnTo>
                  <a:lnTo>
                    <a:pt x="1877923" y="370497"/>
                  </a:lnTo>
                  <a:lnTo>
                    <a:pt x="1877453" y="365417"/>
                  </a:lnTo>
                  <a:lnTo>
                    <a:pt x="1866112" y="349491"/>
                  </a:lnTo>
                  <a:lnTo>
                    <a:pt x="1866112" y="375577"/>
                  </a:lnTo>
                  <a:lnTo>
                    <a:pt x="1865934" y="378117"/>
                  </a:lnTo>
                  <a:lnTo>
                    <a:pt x="1865274" y="380657"/>
                  </a:lnTo>
                  <a:lnTo>
                    <a:pt x="1862836" y="385737"/>
                  </a:lnTo>
                  <a:lnTo>
                    <a:pt x="1860981" y="388277"/>
                  </a:lnTo>
                  <a:lnTo>
                    <a:pt x="1849234" y="399707"/>
                  </a:lnTo>
                  <a:lnTo>
                    <a:pt x="1825218" y="375577"/>
                  </a:lnTo>
                  <a:lnTo>
                    <a:pt x="1835073" y="365417"/>
                  </a:lnTo>
                  <a:lnTo>
                    <a:pt x="1836648" y="364147"/>
                  </a:lnTo>
                  <a:lnTo>
                    <a:pt x="1839175" y="362877"/>
                  </a:lnTo>
                  <a:lnTo>
                    <a:pt x="1840407" y="361607"/>
                  </a:lnTo>
                  <a:lnTo>
                    <a:pt x="1845360" y="359067"/>
                  </a:lnTo>
                  <a:lnTo>
                    <a:pt x="1848840" y="357797"/>
                  </a:lnTo>
                  <a:lnTo>
                    <a:pt x="1855203" y="359067"/>
                  </a:lnTo>
                  <a:lnTo>
                    <a:pt x="1858187" y="361607"/>
                  </a:lnTo>
                  <a:lnTo>
                    <a:pt x="1860969" y="364147"/>
                  </a:lnTo>
                  <a:lnTo>
                    <a:pt x="1862696" y="365417"/>
                  </a:lnTo>
                  <a:lnTo>
                    <a:pt x="1864017" y="367957"/>
                  </a:lnTo>
                  <a:lnTo>
                    <a:pt x="1865807" y="371767"/>
                  </a:lnTo>
                  <a:lnTo>
                    <a:pt x="1865998" y="373037"/>
                  </a:lnTo>
                  <a:lnTo>
                    <a:pt x="1866112" y="375577"/>
                  </a:lnTo>
                  <a:lnTo>
                    <a:pt x="1866112" y="349491"/>
                  </a:lnTo>
                  <a:lnTo>
                    <a:pt x="1864931" y="348907"/>
                  </a:lnTo>
                  <a:lnTo>
                    <a:pt x="1859432" y="346367"/>
                  </a:lnTo>
                  <a:lnTo>
                    <a:pt x="1856549" y="345097"/>
                  </a:lnTo>
                  <a:lnTo>
                    <a:pt x="1847443" y="345097"/>
                  </a:lnTo>
                  <a:lnTo>
                    <a:pt x="1837969" y="348907"/>
                  </a:lnTo>
                  <a:lnTo>
                    <a:pt x="1834743" y="351447"/>
                  </a:lnTo>
                  <a:lnTo>
                    <a:pt x="1833676" y="352717"/>
                  </a:lnTo>
                  <a:lnTo>
                    <a:pt x="1832508" y="352717"/>
                  </a:lnTo>
                  <a:lnTo>
                    <a:pt x="1829930" y="355257"/>
                  </a:lnTo>
                  <a:lnTo>
                    <a:pt x="1828393" y="356527"/>
                  </a:lnTo>
                  <a:lnTo>
                    <a:pt x="1810588" y="374307"/>
                  </a:lnTo>
                  <a:lnTo>
                    <a:pt x="1810080" y="375577"/>
                  </a:lnTo>
                  <a:lnTo>
                    <a:pt x="1809711" y="378117"/>
                  </a:lnTo>
                  <a:lnTo>
                    <a:pt x="1810334" y="379387"/>
                  </a:lnTo>
                  <a:lnTo>
                    <a:pt x="1878063" y="447967"/>
                  </a:lnTo>
                  <a:lnTo>
                    <a:pt x="1879561" y="447967"/>
                  </a:lnTo>
                  <a:lnTo>
                    <a:pt x="1880552" y="446697"/>
                  </a:lnTo>
                  <a:lnTo>
                    <a:pt x="1881149" y="446697"/>
                  </a:lnTo>
                  <a:lnTo>
                    <a:pt x="1882546" y="445427"/>
                  </a:lnTo>
                  <a:lnTo>
                    <a:pt x="1883359" y="445427"/>
                  </a:lnTo>
                  <a:lnTo>
                    <a:pt x="1885200" y="442887"/>
                  </a:lnTo>
                  <a:lnTo>
                    <a:pt x="1885911" y="442887"/>
                  </a:lnTo>
                  <a:lnTo>
                    <a:pt x="1886940" y="441617"/>
                  </a:lnTo>
                  <a:lnTo>
                    <a:pt x="1887296" y="440347"/>
                  </a:lnTo>
                  <a:lnTo>
                    <a:pt x="1887740" y="439077"/>
                  </a:lnTo>
                  <a:lnTo>
                    <a:pt x="1887715" y="437807"/>
                  </a:lnTo>
                  <a:lnTo>
                    <a:pt x="1887537" y="437807"/>
                  </a:lnTo>
                  <a:lnTo>
                    <a:pt x="1856892" y="407327"/>
                  </a:lnTo>
                  <a:lnTo>
                    <a:pt x="1864182" y="399707"/>
                  </a:lnTo>
                  <a:lnTo>
                    <a:pt x="1865401" y="398437"/>
                  </a:lnTo>
                  <a:lnTo>
                    <a:pt x="1867573" y="397167"/>
                  </a:lnTo>
                  <a:lnTo>
                    <a:pt x="1871941" y="395897"/>
                  </a:lnTo>
                  <a:lnTo>
                    <a:pt x="1874177" y="394627"/>
                  </a:lnTo>
                  <a:lnTo>
                    <a:pt x="1878774" y="394627"/>
                  </a:lnTo>
                  <a:lnTo>
                    <a:pt x="1881136" y="395897"/>
                  </a:lnTo>
                  <a:lnTo>
                    <a:pt x="1885988" y="397167"/>
                  </a:lnTo>
                  <a:lnTo>
                    <a:pt x="1888540" y="398437"/>
                  </a:lnTo>
                  <a:lnTo>
                    <a:pt x="1891220" y="399707"/>
                  </a:lnTo>
                  <a:lnTo>
                    <a:pt x="1914575" y="409867"/>
                  </a:lnTo>
                  <a:lnTo>
                    <a:pt x="1918881" y="409867"/>
                  </a:lnTo>
                  <a:lnTo>
                    <a:pt x="1920240" y="408597"/>
                  </a:lnTo>
                  <a:lnTo>
                    <a:pt x="1921065" y="407327"/>
                  </a:lnTo>
                  <a:lnTo>
                    <a:pt x="1923110" y="404787"/>
                  </a:lnTo>
                  <a:lnTo>
                    <a:pt x="1923961" y="404787"/>
                  </a:lnTo>
                  <a:lnTo>
                    <a:pt x="1925129" y="403517"/>
                  </a:lnTo>
                  <a:lnTo>
                    <a:pt x="1925535" y="402247"/>
                  </a:lnTo>
                  <a:lnTo>
                    <a:pt x="1925980" y="400977"/>
                  </a:lnTo>
                  <a:close/>
                </a:path>
                <a:path w="4117975" h="593725">
                  <a:moveTo>
                    <a:pt x="2017585" y="309537"/>
                  </a:moveTo>
                  <a:lnTo>
                    <a:pt x="2017445" y="308267"/>
                  </a:lnTo>
                  <a:lnTo>
                    <a:pt x="2016975" y="308267"/>
                  </a:lnTo>
                  <a:lnTo>
                    <a:pt x="1963394" y="254927"/>
                  </a:lnTo>
                  <a:lnTo>
                    <a:pt x="1950643" y="242227"/>
                  </a:lnTo>
                  <a:lnTo>
                    <a:pt x="1949869" y="240957"/>
                  </a:lnTo>
                  <a:lnTo>
                    <a:pt x="1944204" y="240957"/>
                  </a:lnTo>
                  <a:lnTo>
                    <a:pt x="1943582" y="242227"/>
                  </a:lnTo>
                  <a:lnTo>
                    <a:pt x="1935988" y="249847"/>
                  </a:lnTo>
                  <a:lnTo>
                    <a:pt x="1935264" y="249847"/>
                  </a:lnTo>
                  <a:lnTo>
                    <a:pt x="1934260" y="252387"/>
                  </a:lnTo>
                  <a:lnTo>
                    <a:pt x="1933943" y="252387"/>
                  </a:lnTo>
                  <a:lnTo>
                    <a:pt x="1933829" y="253657"/>
                  </a:lnTo>
                  <a:lnTo>
                    <a:pt x="1933790" y="256197"/>
                  </a:lnTo>
                  <a:lnTo>
                    <a:pt x="1934362" y="258737"/>
                  </a:lnTo>
                  <a:lnTo>
                    <a:pt x="1934845" y="260007"/>
                  </a:lnTo>
                  <a:lnTo>
                    <a:pt x="1935543" y="261277"/>
                  </a:lnTo>
                  <a:lnTo>
                    <a:pt x="1965794" y="333667"/>
                  </a:lnTo>
                  <a:lnTo>
                    <a:pt x="1965502" y="334937"/>
                  </a:lnTo>
                  <a:lnTo>
                    <a:pt x="1916544" y="313347"/>
                  </a:lnTo>
                  <a:lnTo>
                    <a:pt x="1893506" y="303187"/>
                  </a:lnTo>
                  <a:lnTo>
                    <a:pt x="1892185" y="303187"/>
                  </a:lnTo>
                  <a:lnTo>
                    <a:pt x="1890928" y="301917"/>
                  </a:lnTo>
                  <a:lnTo>
                    <a:pt x="1883956" y="301917"/>
                  </a:lnTo>
                  <a:lnTo>
                    <a:pt x="1881733" y="303187"/>
                  </a:lnTo>
                  <a:lnTo>
                    <a:pt x="1880577" y="304457"/>
                  </a:lnTo>
                  <a:lnTo>
                    <a:pt x="1872564" y="312077"/>
                  </a:lnTo>
                  <a:lnTo>
                    <a:pt x="1871980" y="313347"/>
                  </a:lnTo>
                  <a:lnTo>
                    <a:pt x="1871662" y="317157"/>
                  </a:lnTo>
                  <a:lnTo>
                    <a:pt x="1872348" y="318427"/>
                  </a:lnTo>
                  <a:lnTo>
                    <a:pt x="1939747" y="385737"/>
                  </a:lnTo>
                  <a:lnTo>
                    <a:pt x="1942769" y="385737"/>
                  </a:lnTo>
                  <a:lnTo>
                    <a:pt x="1944154" y="384467"/>
                  </a:lnTo>
                  <a:lnTo>
                    <a:pt x="1944966" y="383197"/>
                  </a:lnTo>
                  <a:lnTo>
                    <a:pt x="1946821" y="381927"/>
                  </a:lnTo>
                  <a:lnTo>
                    <a:pt x="1947545" y="380657"/>
                  </a:lnTo>
                  <a:lnTo>
                    <a:pt x="1948573" y="379387"/>
                  </a:lnTo>
                  <a:lnTo>
                    <a:pt x="1948954" y="379387"/>
                  </a:lnTo>
                  <a:lnTo>
                    <a:pt x="1949462" y="378117"/>
                  </a:lnTo>
                  <a:lnTo>
                    <a:pt x="1949538" y="376847"/>
                  </a:lnTo>
                  <a:lnTo>
                    <a:pt x="1949221" y="376847"/>
                  </a:lnTo>
                  <a:lnTo>
                    <a:pt x="1886839" y="313347"/>
                  </a:lnTo>
                  <a:lnTo>
                    <a:pt x="1973275" y="352717"/>
                  </a:lnTo>
                  <a:lnTo>
                    <a:pt x="1975129" y="352717"/>
                  </a:lnTo>
                  <a:lnTo>
                    <a:pt x="1976120" y="351447"/>
                  </a:lnTo>
                  <a:lnTo>
                    <a:pt x="1976678" y="351447"/>
                  </a:lnTo>
                  <a:lnTo>
                    <a:pt x="1977923" y="350177"/>
                  </a:lnTo>
                  <a:lnTo>
                    <a:pt x="1978634" y="350177"/>
                  </a:lnTo>
                  <a:lnTo>
                    <a:pt x="1980133" y="348907"/>
                  </a:lnTo>
                  <a:lnTo>
                    <a:pt x="1980730" y="347637"/>
                  </a:lnTo>
                  <a:lnTo>
                    <a:pt x="1981695" y="346367"/>
                  </a:lnTo>
                  <a:lnTo>
                    <a:pt x="1982063" y="346367"/>
                  </a:lnTo>
                  <a:lnTo>
                    <a:pt x="1982571" y="345097"/>
                  </a:lnTo>
                  <a:lnTo>
                    <a:pt x="1982711" y="345097"/>
                  </a:lnTo>
                  <a:lnTo>
                    <a:pt x="1982685" y="343827"/>
                  </a:lnTo>
                  <a:lnTo>
                    <a:pt x="1978939" y="334937"/>
                  </a:lnTo>
                  <a:lnTo>
                    <a:pt x="1945284" y="254927"/>
                  </a:lnTo>
                  <a:lnTo>
                    <a:pt x="2007793" y="317157"/>
                  </a:lnTo>
                  <a:lnTo>
                    <a:pt x="2008124" y="318427"/>
                  </a:lnTo>
                  <a:lnTo>
                    <a:pt x="2009292" y="318427"/>
                  </a:lnTo>
                  <a:lnTo>
                    <a:pt x="2010270" y="317157"/>
                  </a:lnTo>
                  <a:lnTo>
                    <a:pt x="2010867" y="317157"/>
                  </a:lnTo>
                  <a:lnTo>
                    <a:pt x="2012302" y="315887"/>
                  </a:lnTo>
                  <a:lnTo>
                    <a:pt x="2013102" y="315887"/>
                  </a:lnTo>
                  <a:lnTo>
                    <a:pt x="2014905" y="313347"/>
                  </a:lnTo>
                  <a:lnTo>
                    <a:pt x="2015629" y="313347"/>
                  </a:lnTo>
                  <a:lnTo>
                    <a:pt x="2016620" y="310807"/>
                  </a:lnTo>
                  <a:lnTo>
                    <a:pt x="2016988" y="310807"/>
                  </a:lnTo>
                  <a:lnTo>
                    <a:pt x="2017496" y="309537"/>
                  </a:lnTo>
                  <a:close/>
                </a:path>
                <a:path w="4117975" h="593725">
                  <a:moveTo>
                    <a:pt x="2080247" y="235877"/>
                  </a:moveTo>
                  <a:lnTo>
                    <a:pt x="2079155" y="224447"/>
                  </a:lnTo>
                  <a:lnTo>
                    <a:pt x="2077237" y="218097"/>
                  </a:lnTo>
                  <a:lnTo>
                    <a:pt x="2070696" y="206667"/>
                  </a:lnTo>
                  <a:lnTo>
                    <a:pt x="2067255" y="201828"/>
                  </a:lnTo>
                  <a:lnTo>
                    <a:pt x="2067255" y="234607"/>
                  </a:lnTo>
                  <a:lnTo>
                    <a:pt x="2067052" y="238417"/>
                  </a:lnTo>
                  <a:lnTo>
                    <a:pt x="2036711" y="266357"/>
                  </a:lnTo>
                  <a:lnTo>
                    <a:pt x="2024087" y="262547"/>
                  </a:lnTo>
                  <a:lnTo>
                    <a:pt x="1994865" y="232067"/>
                  </a:lnTo>
                  <a:lnTo>
                    <a:pt x="1991461" y="219367"/>
                  </a:lnTo>
                  <a:lnTo>
                    <a:pt x="1991664" y="215557"/>
                  </a:lnTo>
                  <a:lnTo>
                    <a:pt x="2017649" y="188887"/>
                  </a:lnTo>
                  <a:lnTo>
                    <a:pt x="2021878" y="188887"/>
                  </a:lnTo>
                  <a:lnTo>
                    <a:pt x="2054910" y="209207"/>
                  </a:lnTo>
                  <a:lnTo>
                    <a:pt x="2067255" y="234607"/>
                  </a:lnTo>
                  <a:lnTo>
                    <a:pt x="2067255" y="201828"/>
                  </a:lnTo>
                  <a:lnTo>
                    <a:pt x="2066188" y="200317"/>
                  </a:lnTo>
                  <a:lnTo>
                    <a:pt x="2060422" y="193967"/>
                  </a:lnTo>
                  <a:lnTo>
                    <a:pt x="2054656" y="188887"/>
                  </a:lnTo>
                  <a:lnTo>
                    <a:pt x="2048903" y="183807"/>
                  </a:lnTo>
                  <a:lnTo>
                    <a:pt x="2037448" y="177457"/>
                  </a:lnTo>
                  <a:lnTo>
                    <a:pt x="2031771" y="176187"/>
                  </a:lnTo>
                  <a:lnTo>
                    <a:pt x="2020531" y="174917"/>
                  </a:lnTo>
                  <a:lnTo>
                    <a:pt x="2014982" y="176187"/>
                  </a:lnTo>
                  <a:lnTo>
                    <a:pt x="1984108" y="200317"/>
                  </a:lnTo>
                  <a:lnTo>
                    <a:pt x="1978520" y="218097"/>
                  </a:lnTo>
                  <a:lnTo>
                    <a:pt x="1979523" y="230797"/>
                  </a:lnTo>
                  <a:lnTo>
                    <a:pt x="2003767" y="265087"/>
                  </a:lnTo>
                  <a:lnTo>
                    <a:pt x="2038007" y="279057"/>
                  </a:lnTo>
                  <a:lnTo>
                    <a:pt x="2043557" y="277787"/>
                  </a:lnTo>
                  <a:lnTo>
                    <a:pt x="2074697" y="253657"/>
                  </a:lnTo>
                  <a:lnTo>
                    <a:pt x="2079358" y="242227"/>
                  </a:lnTo>
                  <a:lnTo>
                    <a:pt x="2080247" y="235877"/>
                  </a:lnTo>
                  <a:close/>
                </a:path>
                <a:path w="4117975" h="593725">
                  <a:moveTo>
                    <a:pt x="2164130" y="160947"/>
                  </a:moveTo>
                  <a:lnTo>
                    <a:pt x="2163597" y="159677"/>
                  </a:lnTo>
                  <a:lnTo>
                    <a:pt x="2163089" y="158407"/>
                  </a:lnTo>
                  <a:lnTo>
                    <a:pt x="2162365" y="157137"/>
                  </a:lnTo>
                  <a:lnTo>
                    <a:pt x="2096325" y="91097"/>
                  </a:lnTo>
                  <a:lnTo>
                    <a:pt x="2094814" y="91097"/>
                  </a:lnTo>
                  <a:lnTo>
                    <a:pt x="2093772" y="92367"/>
                  </a:lnTo>
                  <a:lnTo>
                    <a:pt x="2093175" y="92367"/>
                  </a:lnTo>
                  <a:lnTo>
                    <a:pt x="2091791" y="93637"/>
                  </a:lnTo>
                  <a:lnTo>
                    <a:pt x="2091016" y="93637"/>
                  </a:lnTo>
                  <a:lnTo>
                    <a:pt x="2089188" y="96177"/>
                  </a:lnTo>
                  <a:lnTo>
                    <a:pt x="2088451" y="96177"/>
                  </a:lnTo>
                  <a:lnTo>
                    <a:pt x="2087384" y="97447"/>
                  </a:lnTo>
                  <a:lnTo>
                    <a:pt x="2087029" y="98717"/>
                  </a:lnTo>
                  <a:lnTo>
                    <a:pt x="2086622" y="99987"/>
                  </a:lnTo>
                  <a:lnTo>
                    <a:pt x="2086686" y="101257"/>
                  </a:lnTo>
                  <a:lnTo>
                    <a:pt x="2086838" y="101257"/>
                  </a:lnTo>
                  <a:lnTo>
                    <a:pt x="2128672" y="143167"/>
                  </a:lnTo>
                  <a:lnTo>
                    <a:pt x="2138032" y="152057"/>
                  </a:lnTo>
                  <a:lnTo>
                    <a:pt x="2141093" y="154597"/>
                  </a:lnTo>
                  <a:lnTo>
                    <a:pt x="2144064" y="158407"/>
                  </a:lnTo>
                  <a:lnTo>
                    <a:pt x="2141436" y="157137"/>
                  </a:lnTo>
                  <a:lnTo>
                    <a:pt x="2125789" y="152057"/>
                  </a:lnTo>
                  <a:lnTo>
                    <a:pt x="2123071" y="150787"/>
                  </a:lnTo>
                  <a:lnTo>
                    <a:pt x="2117521" y="149517"/>
                  </a:lnTo>
                  <a:lnTo>
                    <a:pt x="2104707" y="145707"/>
                  </a:lnTo>
                  <a:lnTo>
                    <a:pt x="2061972" y="133007"/>
                  </a:lnTo>
                  <a:lnTo>
                    <a:pt x="2060448" y="131737"/>
                  </a:lnTo>
                  <a:lnTo>
                    <a:pt x="2054669" y="131737"/>
                  </a:lnTo>
                  <a:lnTo>
                    <a:pt x="2053691" y="133007"/>
                  </a:lnTo>
                  <a:lnTo>
                    <a:pt x="2051850" y="133007"/>
                  </a:lnTo>
                  <a:lnTo>
                    <a:pt x="2050846" y="134277"/>
                  </a:lnTo>
                  <a:lnTo>
                    <a:pt x="2044090" y="140627"/>
                  </a:lnTo>
                  <a:lnTo>
                    <a:pt x="2043493" y="141897"/>
                  </a:lnTo>
                  <a:lnTo>
                    <a:pt x="2043074" y="145707"/>
                  </a:lnTo>
                  <a:lnTo>
                    <a:pt x="2043709" y="146977"/>
                  </a:lnTo>
                  <a:lnTo>
                    <a:pt x="2111210" y="214287"/>
                  </a:lnTo>
                  <a:lnTo>
                    <a:pt x="2114296" y="214287"/>
                  </a:lnTo>
                  <a:lnTo>
                    <a:pt x="2115693" y="213017"/>
                  </a:lnTo>
                  <a:lnTo>
                    <a:pt x="2116493" y="211747"/>
                  </a:lnTo>
                  <a:lnTo>
                    <a:pt x="2118360" y="210477"/>
                  </a:lnTo>
                  <a:lnTo>
                    <a:pt x="2119071" y="209207"/>
                  </a:lnTo>
                  <a:lnTo>
                    <a:pt x="2120100" y="207937"/>
                  </a:lnTo>
                  <a:lnTo>
                    <a:pt x="2120468" y="207937"/>
                  </a:lnTo>
                  <a:lnTo>
                    <a:pt x="2120950" y="206667"/>
                  </a:lnTo>
                  <a:lnTo>
                    <a:pt x="2121027" y="205397"/>
                  </a:lnTo>
                  <a:lnTo>
                    <a:pt x="2120684" y="205397"/>
                  </a:lnTo>
                  <a:lnTo>
                    <a:pt x="2074684" y="158407"/>
                  </a:lnTo>
                  <a:lnTo>
                    <a:pt x="2063597" y="148247"/>
                  </a:lnTo>
                  <a:lnTo>
                    <a:pt x="2060879" y="145707"/>
                  </a:lnTo>
                  <a:lnTo>
                    <a:pt x="2064156" y="146977"/>
                  </a:lnTo>
                  <a:lnTo>
                    <a:pt x="2067458" y="148247"/>
                  </a:lnTo>
                  <a:lnTo>
                    <a:pt x="2074354" y="149517"/>
                  </a:lnTo>
                  <a:lnTo>
                    <a:pt x="2077694" y="150787"/>
                  </a:lnTo>
                  <a:lnTo>
                    <a:pt x="2143214" y="171107"/>
                  </a:lnTo>
                  <a:lnTo>
                    <a:pt x="2145398" y="171107"/>
                  </a:lnTo>
                  <a:lnTo>
                    <a:pt x="2147278" y="172377"/>
                  </a:lnTo>
                  <a:lnTo>
                    <a:pt x="2155304" y="172377"/>
                  </a:lnTo>
                  <a:lnTo>
                    <a:pt x="2157184" y="171107"/>
                  </a:lnTo>
                  <a:lnTo>
                    <a:pt x="2158149" y="169837"/>
                  </a:lnTo>
                  <a:lnTo>
                    <a:pt x="2162772" y="166027"/>
                  </a:lnTo>
                  <a:lnTo>
                    <a:pt x="2163191" y="164757"/>
                  </a:lnTo>
                  <a:lnTo>
                    <a:pt x="2163889" y="163487"/>
                  </a:lnTo>
                  <a:lnTo>
                    <a:pt x="2164092" y="163487"/>
                  </a:lnTo>
                  <a:lnTo>
                    <a:pt x="2164130" y="160947"/>
                  </a:lnTo>
                  <a:close/>
                </a:path>
                <a:path w="4117975" h="593725">
                  <a:moveTo>
                    <a:pt x="2193277" y="134277"/>
                  </a:moveTo>
                  <a:lnTo>
                    <a:pt x="2193125" y="133007"/>
                  </a:lnTo>
                  <a:lnTo>
                    <a:pt x="2192934" y="133007"/>
                  </a:lnTo>
                  <a:lnTo>
                    <a:pt x="2192642" y="131737"/>
                  </a:lnTo>
                  <a:lnTo>
                    <a:pt x="2123922" y="63157"/>
                  </a:lnTo>
                  <a:lnTo>
                    <a:pt x="2122424" y="63157"/>
                  </a:lnTo>
                  <a:lnTo>
                    <a:pt x="2121446" y="64427"/>
                  </a:lnTo>
                  <a:lnTo>
                    <a:pt x="2120849" y="64427"/>
                  </a:lnTo>
                  <a:lnTo>
                    <a:pt x="2119439" y="65697"/>
                  </a:lnTo>
                  <a:lnTo>
                    <a:pt x="2118639" y="65697"/>
                  </a:lnTo>
                  <a:lnTo>
                    <a:pt x="2116874" y="68237"/>
                  </a:lnTo>
                  <a:lnTo>
                    <a:pt x="2116201" y="68237"/>
                  </a:lnTo>
                  <a:lnTo>
                    <a:pt x="2115172" y="69507"/>
                  </a:lnTo>
                  <a:lnTo>
                    <a:pt x="2114778" y="70777"/>
                  </a:lnTo>
                  <a:lnTo>
                    <a:pt x="2114270" y="72047"/>
                  </a:lnTo>
                  <a:lnTo>
                    <a:pt x="2114283" y="73317"/>
                  </a:lnTo>
                  <a:lnTo>
                    <a:pt x="2114448" y="73317"/>
                  </a:lnTo>
                  <a:lnTo>
                    <a:pt x="2183460" y="141897"/>
                  </a:lnTo>
                  <a:lnTo>
                    <a:pt x="2186559" y="141897"/>
                  </a:lnTo>
                  <a:lnTo>
                    <a:pt x="2187994" y="140627"/>
                  </a:lnTo>
                  <a:lnTo>
                    <a:pt x="2188794" y="139357"/>
                  </a:lnTo>
                  <a:lnTo>
                    <a:pt x="2190585" y="138087"/>
                  </a:lnTo>
                  <a:lnTo>
                    <a:pt x="2191308" y="136817"/>
                  </a:lnTo>
                  <a:lnTo>
                    <a:pt x="2192324" y="135547"/>
                  </a:lnTo>
                  <a:lnTo>
                    <a:pt x="2192705" y="135547"/>
                  </a:lnTo>
                  <a:lnTo>
                    <a:pt x="2193188" y="134277"/>
                  </a:lnTo>
                  <a:close/>
                </a:path>
                <a:path w="4117975" h="593725">
                  <a:moveTo>
                    <a:pt x="2266391" y="60617"/>
                  </a:moveTo>
                  <a:lnTo>
                    <a:pt x="2266150" y="59347"/>
                  </a:lnTo>
                  <a:lnTo>
                    <a:pt x="2265121" y="59347"/>
                  </a:lnTo>
                  <a:lnTo>
                    <a:pt x="2264321" y="58077"/>
                  </a:lnTo>
                  <a:lnTo>
                    <a:pt x="2263203" y="58077"/>
                  </a:lnTo>
                  <a:lnTo>
                    <a:pt x="2222055" y="38493"/>
                  </a:lnTo>
                  <a:lnTo>
                    <a:pt x="2222055" y="52997"/>
                  </a:lnTo>
                  <a:lnTo>
                    <a:pt x="2197265" y="78397"/>
                  </a:lnTo>
                  <a:lnTo>
                    <a:pt x="2174011" y="30137"/>
                  </a:lnTo>
                  <a:lnTo>
                    <a:pt x="2222055" y="52997"/>
                  </a:lnTo>
                  <a:lnTo>
                    <a:pt x="2222055" y="38493"/>
                  </a:lnTo>
                  <a:lnTo>
                    <a:pt x="2204529" y="30137"/>
                  </a:lnTo>
                  <a:lnTo>
                    <a:pt x="2172525" y="14897"/>
                  </a:lnTo>
                  <a:lnTo>
                    <a:pt x="2170341" y="14897"/>
                  </a:lnTo>
                  <a:lnTo>
                    <a:pt x="2169096" y="16167"/>
                  </a:lnTo>
                  <a:lnTo>
                    <a:pt x="2168372" y="16167"/>
                  </a:lnTo>
                  <a:lnTo>
                    <a:pt x="2166721" y="17437"/>
                  </a:lnTo>
                  <a:lnTo>
                    <a:pt x="2165705" y="18707"/>
                  </a:lnTo>
                  <a:lnTo>
                    <a:pt x="2163445" y="21247"/>
                  </a:lnTo>
                  <a:lnTo>
                    <a:pt x="2162556" y="22517"/>
                  </a:lnTo>
                  <a:lnTo>
                    <a:pt x="2161235" y="23787"/>
                  </a:lnTo>
                  <a:lnTo>
                    <a:pt x="2160752" y="23787"/>
                  </a:lnTo>
                  <a:lnTo>
                    <a:pt x="2160117" y="25057"/>
                  </a:lnTo>
                  <a:lnTo>
                    <a:pt x="2160016" y="27597"/>
                  </a:lnTo>
                  <a:lnTo>
                    <a:pt x="2160155" y="27597"/>
                  </a:lnTo>
                  <a:lnTo>
                    <a:pt x="2203234" y="119037"/>
                  </a:lnTo>
                  <a:lnTo>
                    <a:pt x="2203729" y="120307"/>
                  </a:lnTo>
                  <a:lnTo>
                    <a:pt x="2204682" y="121577"/>
                  </a:lnTo>
                  <a:lnTo>
                    <a:pt x="2206904" y="121577"/>
                  </a:lnTo>
                  <a:lnTo>
                    <a:pt x="2208441" y="120307"/>
                  </a:lnTo>
                  <a:lnTo>
                    <a:pt x="2209368" y="119037"/>
                  </a:lnTo>
                  <a:lnTo>
                    <a:pt x="2211463" y="116497"/>
                  </a:lnTo>
                  <a:lnTo>
                    <a:pt x="2212251" y="116497"/>
                  </a:lnTo>
                  <a:lnTo>
                    <a:pt x="2213394" y="115227"/>
                  </a:lnTo>
                  <a:lnTo>
                    <a:pt x="2214143" y="112687"/>
                  </a:lnTo>
                  <a:lnTo>
                    <a:pt x="2214092" y="111417"/>
                  </a:lnTo>
                  <a:lnTo>
                    <a:pt x="2213965" y="111417"/>
                  </a:lnTo>
                  <a:lnTo>
                    <a:pt x="2202446" y="88557"/>
                  </a:lnTo>
                  <a:lnTo>
                    <a:pt x="2212327" y="78397"/>
                  </a:lnTo>
                  <a:lnTo>
                    <a:pt x="2232088" y="58077"/>
                  </a:lnTo>
                  <a:lnTo>
                    <a:pt x="2255558" y="69507"/>
                  </a:lnTo>
                  <a:lnTo>
                    <a:pt x="2259228" y="69507"/>
                  </a:lnTo>
                  <a:lnTo>
                    <a:pt x="2260689" y="68237"/>
                  </a:lnTo>
                  <a:lnTo>
                    <a:pt x="2261641" y="66967"/>
                  </a:lnTo>
                  <a:lnTo>
                    <a:pt x="2263902" y="64427"/>
                  </a:lnTo>
                  <a:lnTo>
                    <a:pt x="2264778" y="63157"/>
                  </a:lnTo>
                  <a:lnTo>
                    <a:pt x="2265997" y="61887"/>
                  </a:lnTo>
                  <a:lnTo>
                    <a:pt x="2266315" y="61887"/>
                  </a:lnTo>
                  <a:lnTo>
                    <a:pt x="2266391" y="60617"/>
                  </a:lnTo>
                  <a:close/>
                </a:path>
                <a:path w="4117975" h="593725">
                  <a:moveTo>
                    <a:pt x="2516581" y="431444"/>
                  </a:moveTo>
                  <a:lnTo>
                    <a:pt x="2516441" y="430174"/>
                  </a:lnTo>
                  <a:lnTo>
                    <a:pt x="2515959" y="430174"/>
                  </a:lnTo>
                  <a:lnTo>
                    <a:pt x="2463660" y="378104"/>
                  </a:lnTo>
                  <a:lnTo>
                    <a:pt x="2449626" y="364134"/>
                  </a:lnTo>
                  <a:lnTo>
                    <a:pt x="2448864" y="362864"/>
                  </a:lnTo>
                  <a:lnTo>
                    <a:pt x="2443188" y="362864"/>
                  </a:lnTo>
                  <a:lnTo>
                    <a:pt x="2442591" y="364134"/>
                  </a:lnTo>
                  <a:lnTo>
                    <a:pt x="2434983" y="371754"/>
                  </a:lnTo>
                  <a:lnTo>
                    <a:pt x="2434272" y="371754"/>
                  </a:lnTo>
                  <a:lnTo>
                    <a:pt x="2433256" y="374294"/>
                  </a:lnTo>
                  <a:lnTo>
                    <a:pt x="2432939" y="375564"/>
                  </a:lnTo>
                  <a:lnTo>
                    <a:pt x="2432697" y="376834"/>
                  </a:lnTo>
                  <a:lnTo>
                    <a:pt x="2432786" y="378104"/>
                  </a:lnTo>
                  <a:lnTo>
                    <a:pt x="2433358" y="380644"/>
                  </a:lnTo>
                  <a:lnTo>
                    <a:pt x="2433840" y="381914"/>
                  </a:lnTo>
                  <a:lnTo>
                    <a:pt x="2434526" y="383184"/>
                  </a:lnTo>
                  <a:lnTo>
                    <a:pt x="2464778" y="456844"/>
                  </a:lnTo>
                  <a:lnTo>
                    <a:pt x="2464511" y="456844"/>
                  </a:lnTo>
                  <a:lnTo>
                    <a:pt x="2418423" y="436524"/>
                  </a:lnTo>
                  <a:lnTo>
                    <a:pt x="2392502" y="425094"/>
                  </a:lnTo>
                  <a:lnTo>
                    <a:pt x="2391168" y="425094"/>
                  </a:lnTo>
                  <a:lnTo>
                    <a:pt x="2389911" y="423824"/>
                  </a:lnTo>
                  <a:lnTo>
                    <a:pt x="2384094" y="423824"/>
                  </a:lnTo>
                  <a:lnTo>
                    <a:pt x="2382964" y="425094"/>
                  </a:lnTo>
                  <a:lnTo>
                    <a:pt x="2380716" y="426364"/>
                  </a:lnTo>
                  <a:lnTo>
                    <a:pt x="2379573" y="426364"/>
                  </a:lnTo>
                  <a:lnTo>
                    <a:pt x="2371547" y="435254"/>
                  </a:lnTo>
                  <a:lnTo>
                    <a:pt x="2370975" y="436524"/>
                  </a:lnTo>
                  <a:lnTo>
                    <a:pt x="2370645" y="439064"/>
                  </a:lnTo>
                  <a:lnTo>
                    <a:pt x="2371344" y="440334"/>
                  </a:lnTo>
                  <a:lnTo>
                    <a:pt x="2438743" y="507644"/>
                  </a:lnTo>
                  <a:lnTo>
                    <a:pt x="2441752" y="507644"/>
                  </a:lnTo>
                  <a:lnTo>
                    <a:pt x="2443149" y="506374"/>
                  </a:lnTo>
                  <a:lnTo>
                    <a:pt x="2443962" y="505104"/>
                  </a:lnTo>
                  <a:lnTo>
                    <a:pt x="2445804" y="503834"/>
                  </a:lnTo>
                  <a:lnTo>
                    <a:pt x="2446540" y="502564"/>
                  </a:lnTo>
                  <a:lnTo>
                    <a:pt x="2447569" y="501294"/>
                  </a:lnTo>
                  <a:lnTo>
                    <a:pt x="2447950" y="501294"/>
                  </a:lnTo>
                  <a:lnTo>
                    <a:pt x="2448445" y="500024"/>
                  </a:lnTo>
                  <a:lnTo>
                    <a:pt x="2448395" y="498754"/>
                  </a:lnTo>
                  <a:lnTo>
                    <a:pt x="2448217" y="498754"/>
                  </a:lnTo>
                  <a:lnTo>
                    <a:pt x="2385834" y="436524"/>
                  </a:lnTo>
                  <a:lnTo>
                    <a:pt x="2472283" y="474624"/>
                  </a:lnTo>
                  <a:lnTo>
                    <a:pt x="2474125" y="474624"/>
                  </a:lnTo>
                  <a:lnTo>
                    <a:pt x="2475115" y="473354"/>
                  </a:lnTo>
                  <a:lnTo>
                    <a:pt x="2475674" y="473354"/>
                  </a:lnTo>
                  <a:lnTo>
                    <a:pt x="2476919" y="472084"/>
                  </a:lnTo>
                  <a:lnTo>
                    <a:pt x="2477617" y="472084"/>
                  </a:lnTo>
                  <a:lnTo>
                    <a:pt x="2479129" y="470814"/>
                  </a:lnTo>
                  <a:lnTo>
                    <a:pt x="2479738" y="469544"/>
                  </a:lnTo>
                  <a:lnTo>
                    <a:pt x="2480691" y="468274"/>
                  </a:lnTo>
                  <a:lnTo>
                    <a:pt x="2481059" y="468274"/>
                  </a:lnTo>
                  <a:lnTo>
                    <a:pt x="2481567" y="467004"/>
                  </a:lnTo>
                  <a:lnTo>
                    <a:pt x="2481707" y="467004"/>
                  </a:lnTo>
                  <a:lnTo>
                    <a:pt x="2481681" y="465734"/>
                  </a:lnTo>
                  <a:lnTo>
                    <a:pt x="2477884" y="456844"/>
                  </a:lnTo>
                  <a:lnTo>
                    <a:pt x="2444292" y="378104"/>
                  </a:lnTo>
                  <a:lnTo>
                    <a:pt x="2506776" y="440334"/>
                  </a:lnTo>
                  <a:lnTo>
                    <a:pt x="2508288" y="440334"/>
                  </a:lnTo>
                  <a:lnTo>
                    <a:pt x="2509266" y="439064"/>
                  </a:lnTo>
                  <a:lnTo>
                    <a:pt x="2509875" y="439064"/>
                  </a:lnTo>
                  <a:lnTo>
                    <a:pt x="2511298" y="437794"/>
                  </a:lnTo>
                  <a:lnTo>
                    <a:pt x="2512085" y="437794"/>
                  </a:lnTo>
                  <a:lnTo>
                    <a:pt x="2513914" y="435254"/>
                  </a:lnTo>
                  <a:lnTo>
                    <a:pt x="2514625" y="435254"/>
                  </a:lnTo>
                  <a:lnTo>
                    <a:pt x="2515616" y="433984"/>
                  </a:lnTo>
                  <a:lnTo>
                    <a:pt x="2515984" y="432714"/>
                  </a:lnTo>
                  <a:lnTo>
                    <a:pt x="2516492" y="431444"/>
                  </a:lnTo>
                  <a:close/>
                </a:path>
                <a:path w="4117975" h="593725">
                  <a:moveTo>
                    <a:pt x="2589365" y="359054"/>
                  </a:moveTo>
                  <a:lnTo>
                    <a:pt x="2589123" y="357784"/>
                  </a:lnTo>
                  <a:lnTo>
                    <a:pt x="2588095" y="356514"/>
                  </a:lnTo>
                  <a:lnTo>
                    <a:pt x="2586190" y="356514"/>
                  </a:lnTo>
                  <a:lnTo>
                    <a:pt x="2545029" y="336918"/>
                  </a:lnTo>
                  <a:lnTo>
                    <a:pt x="2545029" y="351434"/>
                  </a:lnTo>
                  <a:lnTo>
                    <a:pt x="2520238" y="375564"/>
                  </a:lnTo>
                  <a:lnTo>
                    <a:pt x="2496997" y="328574"/>
                  </a:lnTo>
                  <a:lnTo>
                    <a:pt x="2545029" y="351434"/>
                  </a:lnTo>
                  <a:lnTo>
                    <a:pt x="2545029" y="336918"/>
                  </a:lnTo>
                  <a:lnTo>
                    <a:pt x="2527516" y="328574"/>
                  </a:lnTo>
                  <a:lnTo>
                    <a:pt x="2495499" y="313334"/>
                  </a:lnTo>
                  <a:lnTo>
                    <a:pt x="2493314" y="313334"/>
                  </a:lnTo>
                  <a:lnTo>
                    <a:pt x="2492070" y="314604"/>
                  </a:lnTo>
                  <a:lnTo>
                    <a:pt x="2491346" y="314604"/>
                  </a:lnTo>
                  <a:lnTo>
                    <a:pt x="2489695" y="315874"/>
                  </a:lnTo>
                  <a:lnTo>
                    <a:pt x="2488692" y="317144"/>
                  </a:lnTo>
                  <a:lnTo>
                    <a:pt x="2486418" y="319684"/>
                  </a:lnTo>
                  <a:lnTo>
                    <a:pt x="2485542" y="319684"/>
                  </a:lnTo>
                  <a:lnTo>
                    <a:pt x="2484209" y="322224"/>
                  </a:lnTo>
                  <a:lnTo>
                    <a:pt x="2483726" y="322224"/>
                  </a:lnTo>
                  <a:lnTo>
                    <a:pt x="2483091" y="323494"/>
                  </a:lnTo>
                  <a:lnTo>
                    <a:pt x="2482951" y="324764"/>
                  </a:lnTo>
                  <a:lnTo>
                    <a:pt x="2483129" y="326034"/>
                  </a:lnTo>
                  <a:lnTo>
                    <a:pt x="2526207" y="417474"/>
                  </a:lnTo>
                  <a:lnTo>
                    <a:pt x="2526703" y="418744"/>
                  </a:lnTo>
                  <a:lnTo>
                    <a:pt x="2527655" y="418744"/>
                  </a:lnTo>
                  <a:lnTo>
                    <a:pt x="2528163" y="420014"/>
                  </a:lnTo>
                  <a:lnTo>
                    <a:pt x="2529230" y="420014"/>
                  </a:lnTo>
                  <a:lnTo>
                    <a:pt x="2529878" y="418744"/>
                  </a:lnTo>
                  <a:lnTo>
                    <a:pt x="2531427" y="417474"/>
                  </a:lnTo>
                  <a:lnTo>
                    <a:pt x="2532342" y="417474"/>
                  </a:lnTo>
                  <a:lnTo>
                    <a:pt x="2534437" y="414934"/>
                  </a:lnTo>
                  <a:lnTo>
                    <a:pt x="2535237" y="413664"/>
                  </a:lnTo>
                  <a:lnTo>
                    <a:pt x="2536367" y="412394"/>
                  </a:lnTo>
                  <a:lnTo>
                    <a:pt x="2536748" y="412394"/>
                  </a:lnTo>
                  <a:lnTo>
                    <a:pt x="2537117" y="411124"/>
                  </a:lnTo>
                  <a:lnTo>
                    <a:pt x="2537079" y="409854"/>
                  </a:lnTo>
                  <a:lnTo>
                    <a:pt x="2536939" y="409854"/>
                  </a:lnTo>
                  <a:lnTo>
                    <a:pt x="2525420" y="385724"/>
                  </a:lnTo>
                  <a:lnTo>
                    <a:pt x="2535732" y="375564"/>
                  </a:lnTo>
                  <a:lnTo>
                    <a:pt x="2555062" y="356514"/>
                  </a:lnTo>
                  <a:lnTo>
                    <a:pt x="2578531" y="367944"/>
                  </a:lnTo>
                  <a:lnTo>
                    <a:pt x="2581592" y="367944"/>
                  </a:lnTo>
                  <a:lnTo>
                    <a:pt x="2582202" y="366674"/>
                  </a:lnTo>
                  <a:lnTo>
                    <a:pt x="2583675" y="365404"/>
                  </a:lnTo>
                  <a:lnTo>
                    <a:pt x="2584615" y="365404"/>
                  </a:lnTo>
                  <a:lnTo>
                    <a:pt x="2586888" y="362864"/>
                  </a:lnTo>
                  <a:lnTo>
                    <a:pt x="2587764" y="361594"/>
                  </a:lnTo>
                  <a:lnTo>
                    <a:pt x="2588971" y="360324"/>
                  </a:lnTo>
                  <a:lnTo>
                    <a:pt x="2589288" y="359054"/>
                  </a:lnTo>
                  <a:close/>
                </a:path>
                <a:path w="4117975" h="593725">
                  <a:moveTo>
                    <a:pt x="2640761" y="306984"/>
                  </a:moveTo>
                  <a:lnTo>
                    <a:pt x="2640444" y="305714"/>
                  </a:lnTo>
                  <a:lnTo>
                    <a:pt x="2640165" y="305714"/>
                  </a:lnTo>
                  <a:lnTo>
                    <a:pt x="2639314" y="304444"/>
                  </a:lnTo>
                  <a:lnTo>
                    <a:pt x="2638780" y="303174"/>
                  </a:lnTo>
                  <a:lnTo>
                    <a:pt x="2638120" y="303174"/>
                  </a:lnTo>
                  <a:lnTo>
                    <a:pt x="2637371" y="301904"/>
                  </a:lnTo>
                  <a:lnTo>
                    <a:pt x="2636723" y="301904"/>
                  </a:lnTo>
                  <a:lnTo>
                    <a:pt x="2635580" y="300634"/>
                  </a:lnTo>
                  <a:lnTo>
                    <a:pt x="2632519" y="300634"/>
                  </a:lnTo>
                  <a:lnTo>
                    <a:pt x="2603957" y="329844"/>
                  </a:lnTo>
                  <a:lnTo>
                    <a:pt x="2578443" y="303174"/>
                  </a:lnTo>
                  <a:lnTo>
                    <a:pt x="2586088" y="295554"/>
                  </a:lnTo>
                  <a:lnTo>
                    <a:pt x="2602649" y="279044"/>
                  </a:lnTo>
                  <a:lnTo>
                    <a:pt x="2603068" y="279044"/>
                  </a:lnTo>
                  <a:lnTo>
                    <a:pt x="2603055" y="277774"/>
                  </a:lnTo>
                  <a:lnTo>
                    <a:pt x="2602814" y="276504"/>
                  </a:lnTo>
                  <a:lnTo>
                    <a:pt x="2602534" y="276504"/>
                  </a:lnTo>
                  <a:lnTo>
                    <a:pt x="2601734" y="275234"/>
                  </a:lnTo>
                  <a:lnTo>
                    <a:pt x="2601201" y="275234"/>
                  </a:lnTo>
                  <a:lnTo>
                    <a:pt x="2599842" y="273964"/>
                  </a:lnTo>
                  <a:lnTo>
                    <a:pt x="2599194" y="272694"/>
                  </a:lnTo>
                  <a:lnTo>
                    <a:pt x="2598026" y="272694"/>
                  </a:lnTo>
                  <a:lnTo>
                    <a:pt x="2597505" y="271424"/>
                  </a:lnTo>
                  <a:lnTo>
                    <a:pt x="2594991" y="271424"/>
                  </a:lnTo>
                  <a:lnTo>
                    <a:pt x="2570784" y="295554"/>
                  </a:lnTo>
                  <a:lnTo>
                    <a:pt x="2548420" y="273964"/>
                  </a:lnTo>
                  <a:lnTo>
                    <a:pt x="2576588" y="246024"/>
                  </a:lnTo>
                  <a:lnTo>
                    <a:pt x="2576792" y="244754"/>
                  </a:lnTo>
                  <a:lnTo>
                    <a:pt x="2576969" y="244754"/>
                  </a:lnTo>
                  <a:lnTo>
                    <a:pt x="2576931" y="243484"/>
                  </a:lnTo>
                  <a:lnTo>
                    <a:pt x="2576601" y="243484"/>
                  </a:lnTo>
                  <a:lnTo>
                    <a:pt x="2576322" y="242214"/>
                  </a:lnTo>
                  <a:lnTo>
                    <a:pt x="2575509" y="240944"/>
                  </a:lnTo>
                  <a:lnTo>
                    <a:pt x="2574975" y="240944"/>
                  </a:lnTo>
                  <a:lnTo>
                    <a:pt x="2573591" y="239674"/>
                  </a:lnTo>
                  <a:lnTo>
                    <a:pt x="2572918" y="238404"/>
                  </a:lnTo>
                  <a:lnTo>
                    <a:pt x="2571737" y="238404"/>
                  </a:lnTo>
                  <a:lnTo>
                    <a:pt x="2571204" y="237134"/>
                  </a:lnTo>
                  <a:lnTo>
                    <a:pt x="2568714" y="237134"/>
                  </a:lnTo>
                  <a:lnTo>
                    <a:pt x="2533739" y="272694"/>
                  </a:lnTo>
                  <a:lnTo>
                    <a:pt x="2533231" y="273964"/>
                  </a:lnTo>
                  <a:lnTo>
                    <a:pt x="2532862" y="276504"/>
                  </a:lnTo>
                  <a:lnTo>
                    <a:pt x="2533497" y="277774"/>
                  </a:lnTo>
                  <a:lnTo>
                    <a:pt x="2599931" y="343814"/>
                  </a:lnTo>
                  <a:lnTo>
                    <a:pt x="2601315" y="345084"/>
                  </a:lnTo>
                  <a:lnTo>
                    <a:pt x="2603957" y="343814"/>
                  </a:lnTo>
                  <a:lnTo>
                    <a:pt x="2605036" y="343814"/>
                  </a:lnTo>
                  <a:lnTo>
                    <a:pt x="2618930" y="329844"/>
                  </a:lnTo>
                  <a:lnTo>
                    <a:pt x="2640393" y="308254"/>
                  </a:lnTo>
                  <a:lnTo>
                    <a:pt x="2640584" y="308254"/>
                  </a:lnTo>
                  <a:lnTo>
                    <a:pt x="2640761" y="306984"/>
                  </a:lnTo>
                  <a:close/>
                </a:path>
                <a:path w="4117975" h="593725">
                  <a:moveTo>
                    <a:pt x="2683776" y="252374"/>
                  </a:moveTo>
                  <a:lnTo>
                    <a:pt x="2683268" y="248564"/>
                  </a:lnTo>
                  <a:lnTo>
                    <a:pt x="2680512" y="240944"/>
                  </a:lnTo>
                  <a:lnTo>
                    <a:pt x="2678150" y="237134"/>
                  </a:lnTo>
                  <a:lnTo>
                    <a:pt x="2676474" y="235864"/>
                  </a:lnTo>
                  <a:lnTo>
                    <a:pt x="2674810" y="234594"/>
                  </a:lnTo>
                  <a:lnTo>
                    <a:pt x="2671978" y="230784"/>
                  </a:lnTo>
                  <a:lnTo>
                    <a:pt x="2669057" y="229514"/>
                  </a:lnTo>
                  <a:lnTo>
                    <a:pt x="2663037" y="226974"/>
                  </a:lnTo>
                  <a:lnTo>
                    <a:pt x="2650845" y="226974"/>
                  </a:lnTo>
                  <a:lnTo>
                    <a:pt x="2644711" y="228244"/>
                  </a:lnTo>
                  <a:lnTo>
                    <a:pt x="2635796" y="232054"/>
                  </a:lnTo>
                  <a:lnTo>
                    <a:pt x="2627160" y="234594"/>
                  </a:lnTo>
                  <a:lnTo>
                    <a:pt x="2624417" y="235864"/>
                  </a:lnTo>
                  <a:lnTo>
                    <a:pt x="2611958" y="235864"/>
                  </a:lnTo>
                  <a:lnTo>
                    <a:pt x="2603601" y="224434"/>
                  </a:lnTo>
                  <a:lnTo>
                    <a:pt x="2603754" y="220624"/>
                  </a:lnTo>
                  <a:lnTo>
                    <a:pt x="2604262" y="218084"/>
                  </a:lnTo>
                  <a:lnTo>
                    <a:pt x="2606129" y="214274"/>
                  </a:lnTo>
                  <a:lnTo>
                    <a:pt x="2607589" y="213004"/>
                  </a:lnTo>
                  <a:lnTo>
                    <a:pt x="2611717" y="207924"/>
                  </a:lnTo>
                  <a:lnTo>
                    <a:pt x="2613888" y="206654"/>
                  </a:lnTo>
                  <a:lnTo>
                    <a:pt x="2618371" y="204114"/>
                  </a:lnTo>
                  <a:lnTo>
                    <a:pt x="2620441" y="202844"/>
                  </a:lnTo>
                  <a:lnTo>
                    <a:pt x="2624226" y="201574"/>
                  </a:lnTo>
                  <a:lnTo>
                    <a:pt x="2628608" y="201574"/>
                  </a:lnTo>
                  <a:lnTo>
                    <a:pt x="2629497" y="200304"/>
                  </a:lnTo>
                  <a:lnTo>
                    <a:pt x="2630309" y="200304"/>
                  </a:lnTo>
                  <a:lnTo>
                    <a:pt x="2630284" y="199034"/>
                  </a:lnTo>
                  <a:lnTo>
                    <a:pt x="2629801" y="197764"/>
                  </a:lnTo>
                  <a:lnTo>
                    <a:pt x="2629458" y="196494"/>
                  </a:lnTo>
                  <a:lnTo>
                    <a:pt x="2628531" y="196494"/>
                  </a:lnTo>
                  <a:lnTo>
                    <a:pt x="2627985" y="195224"/>
                  </a:lnTo>
                  <a:lnTo>
                    <a:pt x="2627325" y="195224"/>
                  </a:lnTo>
                  <a:lnTo>
                    <a:pt x="2626029" y="193954"/>
                  </a:lnTo>
                  <a:lnTo>
                    <a:pt x="2625077" y="192684"/>
                  </a:lnTo>
                  <a:lnTo>
                    <a:pt x="2624645" y="192684"/>
                  </a:lnTo>
                  <a:lnTo>
                    <a:pt x="2623883" y="191414"/>
                  </a:lnTo>
                  <a:lnTo>
                    <a:pt x="2619819" y="191414"/>
                  </a:lnTo>
                  <a:lnTo>
                    <a:pt x="2616479" y="192684"/>
                  </a:lnTo>
                  <a:lnTo>
                    <a:pt x="2614701" y="193954"/>
                  </a:lnTo>
                  <a:lnTo>
                    <a:pt x="2610955" y="195224"/>
                  </a:lnTo>
                  <a:lnTo>
                    <a:pt x="2591016" y="225704"/>
                  </a:lnTo>
                  <a:lnTo>
                    <a:pt x="2591473" y="229514"/>
                  </a:lnTo>
                  <a:lnTo>
                    <a:pt x="2593975" y="235864"/>
                  </a:lnTo>
                  <a:lnTo>
                    <a:pt x="2596083" y="239674"/>
                  </a:lnTo>
                  <a:lnTo>
                    <a:pt x="2601950" y="246024"/>
                  </a:lnTo>
                  <a:lnTo>
                    <a:pt x="2610929" y="249834"/>
                  </a:lnTo>
                  <a:lnTo>
                    <a:pt x="2623108" y="249834"/>
                  </a:lnTo>
                  <a:lnTo>
                    <a:pt x="2629204" y="248564"/>
                  </a:lnTo>
                  <a:lnTo>
                    <a:pt x="2632214" y="247294"/>
                  </a:lnTo>
                  <a:lnTo>
                    <a:pt x="2646667" y="242214"/>
                  </a:lnTo>
                  <a:lnTo>
                    <a:pt x="2649385" y="240944"/>
                  </a:lnTo>
                  <a:lnTo>
                    <a:pt x="2657030" y="240944"/>
                  </a:lnTo>
                  <a:lnTo>
                    <a:pt x="2661729" y="242214"/>
                  </a:lnTo>
                  <a:lnTo>
                    <a:pt x="2663914" y="243484"/>
                  </a:lnTo>
                  <a:lnTo>
                    <a:pt x="2667812" y="247294"/>
                  </a:lnTo>
                  <a:lnTo>
                    <a:pt x="2669159" y="248564"/>
                  </a:lnTo>
                  <a:lnTo>
                    <a:pt x="2670772" y="253644"/>
                  </a:lnTo>
                  <a:lnTo>
                    <a:pt x="2671064" y="254914"/>
                  </a:lnTo>
                  <a:lnTo>
                    <a:pt x="2670619" y="259994"/>
                  </a:lnTo>
                  <a:lnTo>
                    <a:pt x="2658516" y="275234"/>
                  </a:lnTo>
                  <a:lnTo>
                    <a:pt x="2653080" y="279044"/>
                  </a:lnTo>
                  <a:lnTo>
                    <a:pt x="2650617" y="279044"/>
                  </a:lnTo>
                  <a:lnTo>
                    <a:pt x="2646210" y="281584"/>
                  </a:lnTo>
                  <a:lnTo>
                    <a:pt x="2644330" y="281584"/>
                  </a:lnTo>
                  <a:lnTo>
                    <a:pt x="2641206" y="282854"/>
                  </a:lnTo>
                  <a:lnTo>
                    <a:pt x="2639364" y="282854"/>
                  </a:lnTo>
                  <a:lnTo>
                    <a:pt x="2639174" y="284124"/>
                  </a:lnTo>
                  <a:lnTo>
                    <a:pt x="2638983" y="284124"/>
                  </a:lnTo>
                  <a:lnTo>
                    <a:pt x="2639034" y="285394"/>
                  </a:lnTo>
                  <a:lnTo>
                    <a:pt x="2639403" y="285394"/>
                  </a:lnTo>
                  <a:lnTo>
                    <a:pt x="2639720" y="286664"/>
                  </a:lnTo>
                  <a:lnTo>
                    <a:pt x="2640647" y="287934"/>
                  </a:lnTo>
                  <a:lnTo>
                    <a:pt x="2641269" y="287934"/>
                  </a:lnTo>
                  <a:lnTo>
                    <a:pt x="2643213" y="290474"/>
                  </a:lnTo>
                  <a:lnTo>
                    <a:pt x="2644229" y="290474"/>
                  </a:lnTo>
                  <a:lnTo>
                    <a:pt x="2645994" y="291744"/>
                  </a:lnTo>
                  <a:lnTo>
                    <a:pt x="2653296" y="291744"/>
                  </a:lnTo>
                  <a:lnTo>
                    <a:pt x="2655239" y="290474"/>
                  </a:lnTo>
                  <a:lnTo>
                    <a:pt x="2659608" y="287934"/>
                  </a:lnTo>
                  <a:lnTo>
                    <a:pt x="2661932" y="286664"/>
                  </a:lnTo>
                  <a:lnTo>
                    <a:pt x="2666809" y="284124"/>
                  </a:lnTo>
                  <a:lnTo>
                    <a:pt x="2669222" y="281584"/>
                  </a:lnTo>
                  <a:lnTo>
                    <a:pt x="2675026" y="276504"/>
                  </a:lnTo>
                  <a:lnTo>
                    <a:pt x="2677744" y="272694"/>
                  </a:lnTo>
                  <a:lnTo>
                    <a:pt x="2681833" y="265074"/>
                  </a:lnTo>
                  <a:lnTo>
                    <a:pt x="2683040" y="261264"/>
                  </a:lnTo>
                  <a:lnTo>
                    <a:pt x="2683776" y="252374"/>
                  </a:lnTo>
                  <a:close/>
                </a:path>
                <a:path w="4117975" h="593725">
                  <a:moveTo>
                    <a:pt x="2731033" y="216814"/>
                  </a:moveTo>
                  <a:lnTo>
                    <a:pt x="2730779" y="215544"/>
                  </a:lnTo>
                  <a:lnTo>
                    <a:pt x="2678823" y="163474"/>
                  </a:lnTo>
                  <a:lnTo>
                    <a:pt x="2668676" y="153314"/>
                  </a:lnTo>
                  <a:lnTo>
                    <a:pt x="2689021" y="132994"/>
                  </a:lnTo>
                  <a:lnTo>
                    <a:pt x="2689212" y="132994"/>
                  </a:lnTo>
                  <a:lnTo>
                    <a:pt x="2689402" y="131724"/>
                  </a:lnTo>
                  <a:lnTo>
                    <a:pt x="2689085" y="130454"/>
                  </a:lnTo>
                  <a:lnTo>
                    <a:pt x="2688780" y="130454"/>
                  </a:lnTo>
                  <a:lnTo>
                    <a:pt x="2687904" y="129184"/>
                  </a:lnTo>
                  <a:lnTo>
                    <a:pt x="2687332" y="129184"/>
                  </a:lnTo>
                  <a:lnTo>
                    <a:pt x="2685935" y="126644"/>
                  </a:lnTo>
                  <a:lnTo>
                    <a:pt x="2685288" y="126644"/>
                  </a:lnTo>
                  <a:lnTo>
                    <a:pt x="2684068" y="125374"/>
                  </a:lnTo>
                  <a:lnTo>
                    <a:pt x="2680982" y="125374"/>
                  </a:lnTo>
                  <a:lnTo>
                    <a:pt x="2630805" y="176174"/>
                  </a:lnTo>
                  <a:lnTo>
                    <a:pt x="2630436" y="176174"/>
                  </a:lnTo>
                  <a:lnTo>
                    <a:pt x="2630487" y="177444"/>
                  </a:lnTo>
                  <a:lnTo>
                    <a:pt x="2630855" y="177444"/>
                  </a:lnTo>
                  <a:lnTo>
                    <a:pt x="2631160" y="178714"/>
                  </a:lnTo>
                  <a:lnTo>
                    <a:pt x="2632049" y="179984"/>
                  </a:lnTo>
                  <a:lnTo>
                    <a:pt x="2632608" y="179984"/>
                  </a:lnTo>
                  <a:lnTo>
                    <a:pt x="2634005" y="182524"/>
                  </a:lnTo>
                  <a:lnTo>
                    <a:pt x="2634665" y="182524"/>
                  </a:lnTo>
                  <a:lnTo>
                    <a:pt x="2635872" y="183794"/>
                  </a:lnTo>
                  <a:lnTo>
                    <a:pt x="2638856" y="183794"/>
                  </a:lnTo>
                  <a:lnTo>
                    <a:pt x="2659202" y="163474"/>
                  </a:lnTo>
                  <a:lnTo>
                    <a:pt x="2721305" y="225704"/>
                  </a:lnTo>
                  <a:lnTo>
                    <a:pt x="2723807" y="225704"/>
                  </a:lnTo>
                  <a:lnTo>
                    <a:pt x="2724404" y="224434"/>
                  </a:lnTo>
                  <a:lnTo>
                    <a:pt x="2725839" y="223164"/>
                  </a:lnTo>
                  <a:lnTo>
                    <a:pt x="2726639" y="223164"/>
                  </a:lnTo>
                  <a:lnTo>
                    <a:pt x="2728442" y="220624"/>
                  </a:lnTo>
                  <a:lnTo>
                    <a:pt x="2729153" y="220624"/>
                  </a:lnTo>
                  <a:lnTo>
                    <a:pt x="2730182" y="219354"/>
                  </a:lnTo>
                  <a:lnTo>
                    <a:pt x="2730550" y="218084"/>
                  </a:lnTo>
                  <a:lnTo>
                    <a:pt x="2731033" y="216814"/>
                  </a:lnTo>
                  <a:close/>
                </a:path>
                <a:path w="4117975" h="593725">
                  <a:moveTo>
                    <a:pt x="2810154" y="138074"/>
                  </a:moveTo>
                  <a:lnTo>
                    <a:pt x="2809938" y="136804"/>
                  </a:lnTo>
                  <a:lnTo>
                    <a:pt x="2809151" y="136804"/>
                  </a:lnTo>
                  <a:lnTo>
                    <a:pt x="2808668" y="135534"/>
                  </a:lnTo>
                  <a:lnTo>
                    <a:pt x="2807309" y="135534"/>
                  </a:lnTo>
                  <a:lnTo>
                    <a:pt x="2806052" y="134264"/>
                  </a:lnTo>
                  <a:lnTo>
                    <a:pt x="2804210" y="134264"/>
                  </a:lnTo>
                  <a:lnTo>
                    <a:pt x="2798737" y="131724"/>
                  </a:lnTo>
                  <a:lnTo>
                    <a:pt x="2779585" y="122834"/>
                  </a:lnTo>
                  <a:lnTo>
                    <a:pt x="2777236" y="122834"/>
                  </a:lnTo>
                  <a:lnTo>
                    <a:pt x="2772905" y="121564"/>
                  </a:lnTo>
                  <a:lnTo>
                    <a:pt x="2770848" y="120294"/>
                  </a:lnTo>
                  <a:lnTo>
                    <a:pt x="2759951" y="120294"/>
                  </a:lnTo>
                  <a:lnTo>
                    <a:pt x="2758262" y="121564"/>
                  </a:lnTo>
                  <a:lnTo>
                    <a:pt x="2759621" y="119024"/>
                  </a:lnTo>
                  <a:lnTo>
                    <a:pt x="2760611" y="116484"/>
                  </a:lnTo>
                  <a:lnTo>
                    <a:pt x="2761869" y="110134"/>
                  </a:lnTo>
                  <a:lnTo>
                    <a:pt x="2762046" y="107594"/>
                  </a:lnTo>
                  <a:lnTo>
                    <a:pt x="2761577" y="102514"/>
                  </a:lnTo>
                  <a:lnTo>
                    <a:pt x="2750324" y="86626"/>
                  </a:lnTo>
                  <a:lnTo>
                    <a:pt x="2750324" y="110134"/>
                  </a:lnTo>
                  <a:lnTo>
                    <a:pt x="2750058" y="115214"/>
                  </a:lnTo>
                  <a:lnTo>
                    <a:pt x="2749397" y="117754"/>
                  </a:lnTo>
                  <a:lnTo>
                    <a:pt x="2746959" y="122834"/>
                  </a:lnTo>
                  <a:lnTo>
                    <a:pt x="2745105" y="125374"/>
                  </a:lnTo>
                  <a:lnTo>
                    <a:pt x="2733357" y="136804"/>
                  </a:lnTo>
                  <a:lnTo>
                    <a:pt x="2709341" y="112674"/>
                  </a:lnTo>
                  <a:lnTo>
                    <a:pt x="2719209" y="102514"/>
                  </a:lnTo>
                  <a:lnTo>
                    <a:pt x="2720771" y="101244"/>
                  </a:lnTo>
                  <a:lnTo>
                    <a:pt x="2723311" y="98704"/>
                  </a:lnTo>
                  <a:lnTo>
                    <a:pt x="2724518" y="98704"/>
                  </a:lnTo>
                  <a:lnTo>
                    <a:pt x="2729484" y="96164"/>
                  </a:lnTo>
                  <a:lnTo>
                    <a:pt x="2732963" y="94894"/>
                  </a:lnTo>
                  <a:lnTo>
                    <a:pt x="2739313" y="96164"/>
                  </a:lnTo>
                  <a:lnTo>
                    <a:pt x="2742298" y="97434"/>
                  </a:lnTo>
                  <a:lnTo>
                    <a:pt x="2745105" y="101244"/>
                  </a:lnTo>
                  <a:lnTo>
                    <a:pt x="2746819" y="102514"/>
                  </a:lnTo>
                  <a:lnTo>
                    <a:pt x="2748140" y="105054"/>
                  </a:lnTo>
                  <a:lnTo>
                    <a:pt x="2749931" y="108864"/>
                  </a:lnTo>
                  <a:lnTo>
                    <a:pt x="2750324" y="110134"/>
                  </a:lnTo>
                  <a:lnTo>
                    <a:pt x="2750324" y="86626"/>
                  </a:lnTo>
                  <a:lnTo>
                    <a:pt x="2749054" y="86004"/>
                  </a:lnTo>
                  <a:lnTo>
                    <a:pt x="2743555" y="82194"/>
                  </a:lnTo>
                  <a:lnTo>
                    <a:pt x="2731566" y="82194"/>
                  </a:lnTo>
                  <a:lnTo>
                    <a:pt x="2722105" y="86004"/>
                  </a:lnTo>
                  <a:lnTo>
                    <a:pt x="2718866" y="88544"/>
                  </a:lnTo>
                  <a:lnTo>
                    <a:pt x="2717800" y="89814"/>
                  </a:lnTo>
                  <a:lnTo>
                    <a:pt x="2716631" y="89814"/>
                  </a:lnTo>
                  <a:lnTo>
                    <a:pt x="2714066" y="92354"/>
                  </a:lnTo>
                  <a:lnTo>
                    <a:pt x="2712516" y="93624"/>
                  </a:lnTo>
                  <a:lnTo>
                    <a:pt x="2694724" y="111404"/>
                  </a:lnTo>
                  <a:lnTo>
                    <a:pt x="2694216" y="112674"/>
                  </a:lnTo>
                  <a:lnTo>
                    <a:pt x="2693847" y="115214"/>
                  </a:lnTo>
                  <a:lnTo>
                    <a:pt x="2694457" y="116484"/>
                  </a:lnTo>
                  <a:lnTo>
                    <a:pt x="2762186" y="185064"/>
                  </a:lnTo>
                  <a:lnTo>
                    <a:pt x="2763685" y="185064"/>
                  </a:lnTo>
                  <a:lnTo>
                    <a:pt x="2764675" y="183794"/>
                  </a:lnTo>
                  <a:lnTo>
                    <a:pt x="2765272" y="183794"/>
                  </a:lnTo>
                  <a:lnTo>
                    <a:pt x="2766669" y="182524"/>
                  </a:lnTo>
                  <a:lnTo>
                    <a:pt x="2767482" y="182524"/>
                  </a:lnTo>
                  <a:lnTo>
                    <a:pt x="2769324" y="179984"/>
                  </a:lnTo>
                  <a:lnTo>
                    <a:pt x="2770035" y="179984"/>
                  </a:lnTo>
                  <a:lnTo>
                    <a:pt x="2771051" y="177444"/>
                  </a:lnTo>
                  <a:lnTo>
                    <a:pt x="2771432" y="177444"/>
                  </a:lnTo>
                  <a:lnTo>
                    <a:pt x="2771876" y="176174"/>
                  </a:lnTo>
                  <a:lnTo>
                    <a:pt x="2771838" y="174904"/>
                  </a:lnTo>
                  <a:lnTo>
                    <a:pt x="2771660" y="174904"/>
                  </a:lnTo>
                  <a:lnTo>
                    <a:pt x="2741015" y="144424"/>
                  </a:lnTo>
                  <a:lnTo>
                    <a:pt x="2748305" y="136804"/>
                  </a:lnTo>
                  <a:lnTo>
                    <a:pt x="2749512" y="135534"/>
                  </a:lnTo>
                  <a:lnTo>
                    <a:pt x="2751696" y="134264"/>
                  </a:lnTo>
                  <a:lnTo>
                    <a:pt x="2756065" y="132994"/>
                  </a:lnTo>
                  <a:lnTo>
                    <a:pt x="2758300" y="131724"/>
                  </a:lnTo>
                  <a:lnTo>
                    <a:pt x="2762897" y="131724"/>
                  </a:lnTo>
                  <a:lnTo>
                    <a:pt x="2765260" y="132994"/>
                  </a:lnTo>
                  <a:lnTo>
                    <a:pt x="2770098" y="134264"/>
                  </a:lnTo>
                  <a:lnTo>
                    <a:pt x="2772664" y="135534"/>
                  </a:lnTo>
                  <a:lnTo>
                    <a:pt x="2775343" y="135534"/>
                  </a:lnTo>
                  <a:lnTo>
                    <a:pt x="2798699" y="146964"/>
                  </a:lnTo>
                  <a:lnTo>
                    <a:pt x="2802394" y="146964"/>
                  </a:lnTo>
                  <a:lnTo>
                    <a:pt x="2803004" y="145694"/>
                  </a:lnTo>
                  <a:lnTo>
                    <a:pt x="2804363" y="145694"/>
                  </a:lnTo>
                  <a:lnTo>
                    <a:pt x="2805176" y="144424"/>
                  </a:lnTo>
                  <a:lnTo>
                    <a:pt x="2807246" y="141884"/>
                  </a:lnTo>
                  <a:lnTo>
                    <a:pt x="2808084" y="141884"/>
                  </a:lnTo>
                  <a:lnTo>
                    <a:pt x="2809252" y="139344"/>
                  </a:lnTo>
                  <a:lnTo>
                    <a:pt x="2809659" y="139344"/>
                  </a:lnTo>
                  <a:lnTo>
                    <a:pt x="2810103" y="138074"/>
                  </a:lnTo>
                  <a:close/>
                </a:path>
                <a:path w="4117975" h="593725">
                  <a:moveTo>
                    <a:pt x="2868091" y="69494"/>
                  </a:moveTo>
                  <a:lnTo>
                    <a:pt x="2866987" y="56794"/>
                  </a:lnTo>
                  <a:lnTo>
                    <a:pt x="2865082" y="51714"/>
                  </a:lnTo>
                  <a:lnTo>
                    <a:pt x="2858541" y="39014"/>
                  </a:lnTo>
                  <a:lnTo>
                    <a:pt x="2855099" y="35140"/>
                  </a:lnTo>
                  <a:lnTo>
                    <a:pt x="2855099" y="68224"/>
                  </a:lnTo>
                  <a:lnTo>
                    <a:pt x="2854896" y="72034"/>
                  </a:lnTo>
                  <a:lnTo>
                    <a:pt x="2828747" y="98704"/>
                  </a:lnTo>
                  <a:lnTo>
                    <a:pt x="2824556" y="98704"/>
                  </a:lnTo>
                  <a:lnTo>
                    <a:pt x="2791320" y="78384"/>
                  </a:lnTo>
                  <a:lnTo>
                    <a:pt x="2779306" y="52984"/>
                  </a:lnTo>
                  <a:lnTo>
                    <a:pt x="2779509" y="49174"/>
                  </a:lnTo>
                  <a:lnTo>
                    <a:pt x="2805493" y="22504"/>
                  </a:lnTo>
                  <a:lnTo>
                    <a:pt x="2809722" y="22504"/>
                  </a:lnTo>
                  <a:lnTo>
                    <a:pt x="2818168" y="23774"/>
                  </a:lnTo>
                  <a:lnTo>
                    <a:pt x="2822371" y="25044"/>
                  </a:lnTo>
                  <a:lnTo>
                    <a:pt x="2830741" y="31394"/>
                  </a:lnTo>
                  <a:lnTo>
                    <a:pt x="2834856" y="33934"/>
                  </a:lnTo>
                  <a:lnTo>
                    <a:pt x="2838894" y="39014"/>
                  </a:lnTo>
                  <a:lnTo>
                    <a:pt x="2842755" y="42824"/>
                  </a:lnTo>
                  <a:lnTo>
                    <a:pt x="2846044" y="46634"/>
                  </a:lnTo>
                  <a:lnTo>
                    <a:pt x="2851467" y="54254"/>
                  </a:lnTo>
                  <a:lnTo>
                    <a:pt x="2853283" y="59334"/>
                  </a:lnTo>
                  <a:lnTo>
                    <a:pt x="2855099" y="68224"/>
                  </a:lnTo>
                  <a:lnTo>
                    <a:pt x="2855099" y="35140"/>
                  </a:lnTo>
                  <a:lnTo>
                    <a:pt x="2854033" y="33934"/>
                  </a:lnTo>
                  <a:lnTo>
                    <a:pt x="2848254" y="27584"/>
                  </a:lnTo>
                  <a:lnTo>
                    <a:pt x="2842501" y="22504"/>
                  </a:lnTo>
                  <a:lnTo>
                    <a:pt x="2836748" y="17424"/>
                  </a:lnTo>
                  <a:lnTo>
                    <a:pt x="2825280" y="11074"/>
                  </a:lnTo>
                  <a:lnTo>
                    <a:pt x="2819616" y="9804"/>
                  </a:lnTo>
                  <a:lnTo>
                    <a:pt x="2808376" y="8534"/>
                  </a:lnTo>
                  <a:lnTo>
                    <a:pt x="2802826" y="9804"/>
                  </a:lnTo>
                  <a:lnTo>
                    <a:pt x="2771952" y="33934"/>
                  </a:lnTo>
                  <a:lnTo>
                    <a:pt x="2766364" y="51714"/>
                  </a:lnTo>
                  <a:lnTo>
                    <a:pt x="2767355" y="63144"/>
                  </a:lnTo>
                  <a:lnTo>
                    <a:pt x="2791612" y="98704"/>
                  </a:lnTo>
                  <a:lnTo>
                    <a:pt x="2825851" y="112674"/>
                  </a:lnTo>
                  <a:lnTo>
                    <a:pt x="2831401" y="111404"/>
                  </a:lnTo>
                  <a:lnTo>
                    <a:pt x="2862542" y="87274"/>
                  </a:lnTo>
                  <a:lnTo>
                    <a:pt x="2867202" y="74574"/>
                  </a:lnTo>
                  <a:lnTo>
                    <a:pt x="2868091" y="69494"/>
                  </a:lnTo>
                  <a:close/>
                </a:path>
                <a:path w="4117975" h="593725">
                  <a:moveTo>
                    <a:pt x="3051873" y="517271"/>
                  </a:moveTo>
                  <a:lnTo>
                    <a:pt x="3051721" y="516001"/>
                  </a:lnTo>
                  <a:lnTo>
                    <a:pt x="3051251" y="516001"/>
                  </a:lnTo>
                  <a:lnTo>
                    <a:pt x="2998952" y="463931"/>
                  </a:lnTo>
                  <a:lnTo>
                    <a:pt x="2984919" y="449961"/>
                  </a:lnTo>
                  <a:lnTo>
                    <a:pt x="2984157" y="448691"/>
                  </a:lnTo>
                  <a:lnTo>
                    <a:pt x="2978480" y="448691"/>
                  </a:lnTo>
                  <a:lnTo>
                    <a:pt x="2977870" y="449961"/>
                  </a:lnTo>
                  <a:lnTo>
                    <a:pt x="2970276" y="457581"/>
                  </a:lnTo>
                  <a:lnTo>
                    <a:pt x="2969564" y="457581"/>
                  </a:lnTo>
                  <a:lnTo>
                    <a:pt x="2968548" y="460121"/>
                  </a:lnTo>
                  <a:lnTo>
                    <a:pt x="2968231" y="461391"/>
                  </a:lnTo>
                  <a:lnTo>
                    <a:pt x="2967990" y="462661"/>
                  </a:lnTo>
                  <a:lnTo>
                    <a:pt x="2968079" y="463931"/>
                  </a:lnTo>
                  <a:lnTo>
                    <a:pt x="2968650" y="466471"/>
                  </a:lnTo>
                  <a:lnTo>
                    <a:pt x="2969133" y="467741"/>
                  </a:lnTo>
                  <a:lnTo>
                    <a:pt x="2969818" y="469011"/>
                  </a:lnTo>
                  <a:lnTo>
                    <a:pt x="3000070" y="542671"/>
                  </a:lnTo>
                  <a:lnTo>
                    <a:pt x="2999803" y="542671"/>
                  </a:lnTo>
                  <a:lnTo>
                    <a:pt x="2953715" y="522351"/>
                  </a:lnTo>
                  <a:lnTo>
                    <a:pt x="2927794" y="510921"/>
                  </a:lnTo>
                  <a:lnTo>
                    <a:pt x="2926461" y="510921"/>
                  </a:lnTo>
                  <a:lnTo>
                    <a:pt x="2925203" y="509651"/>
                  </a:lnTo>
                  <a:lnTo>
                    <a:pt x="2919387" y="509651"/>
                  </a:lnTo>
                  <a:lnTo>
                    <a:pt x="2918256" y="510921"/>
                  </a:lnTo>
                  <a:lnTo>
                    <a:pt x="2916009" y="512191"/>
                  </a:lnTo>
                  <a:lnTo>
                    <a:pt x="2914866" y="512191"/>
                  </a:lnTo>
                  <a:lnTo>
                    <a:pt x="2906839" y="521081"/>
                  </a:lnTo>
                  <a:lnTo>
                    <a:pt x="2906268" y="522351"/>
                  </a:lnTo>
                  <a:lnTo>
                    <a:pt x="2905937" y="524891"/>
                  </a:lnTo>
                  <a:lnTo>
                    <a:pt x="2906636" y="526161"/>
                  </a:lnTo>
                  <a:lnTo>
                    <a:pt x="2974035" y="593471"/>
                  </a:lnTo>
                  <a:lnTo>
                    <a:pt x="2977045" y="593471"/>
                  </a:lnTo>
                  <a:lnTo>
                    <a:pt x="2978442" y="592201"/>
                  </a:lnTo>
                  <a:lnTo>
                    <a:pt x="2979242" y="590931"/>
                  </a:lnTo>
                  <a:lnTo>
                    <a:pt x="2981096" y="589661"/>
                  </a:lnTo>
                  <a:lnTo>
                    <a:pt x="2981833" y="588391"/>
                  </a:lnTo>
                  <a:lnTo>
                    <a:pt x="2982861" y="587121"/>
                  </a:lnTo>
                  <a:lnTo>
                    <a:pt x="2983242" y="587121"/>
                  </a:lnTo>
                  <a:lnTo>
                    <a:pt x="2983738" y="585851"/>
                  </a:lnTo>
                  <a:lnTo>
                    <a:pt x="2983687" y="584581"/>
                  </a:lnTo>
                  <a:lnTo>
                    <a:pt x="2983509" y="584581"/>
                  </a:lnTo>
                  <a:lnTo>
                    <a:pt x="2921127" y="522351"/>
                  </a:lnTo>
                  <a:lnTo>
                    <a:pt x="3007576" y="560451"/>
                  </a:lnTo>
                  <a:lnTo>
                    <a:pt x="3009417" y="560451"/>
                  </a:lnTo>
                  <a:lnTo>
                    <a:pt x="3010408" y="559181"/>
                  </a:lnTo>
                  <a:lnTo>
                    <a:pt x="3010966" y="559181"/>
                  </a:lnTo>
                  <a:lnTo>
                    <a:pt x="3012211" y="557911"/>
                  </a:lnTo>
                  <a:lnTo>
                    <a:pt x="3012910" y="557911"/>
                  </a:lnTo>
                  <a:lnTo>
                    <a:pt x="3014421" y="556641"/>
                  </a:lnTo>
                  <a:lnTo>
                    <a:pt x="3015030" y="555371"/>
                  </a:lnTo>
                  <a:lnTo>
                    <a:pt x="3015983" y="554101"/>
                  </a:lnTo>
                  <a:lnTo>
                    <a:pt x="3016351" y="554101"/>
                  </a:lnTo>
                  <a:lnTo>
                    <a:pt x="3016859" y="552831"/>
                  </a:lnTo>
                  <a:lnTo>
                    <a:pt x="3016999" y="552831"/>
                  </a:lnTo>
                  <a:lnTo>
                    <a:pt x="3016974" y="551561"/>
                  </a:lnTo>
                  <a:lnTo>
                    <a:pt x="3013176" y="542671"/>
                  </a:lnTo>
                  <a:lnTo>
                    <a:pt x="2979585" y="463931"/>
                  </a:lnTo>
                  <a:lnTo>
                    <a:pt x="3042069" y="526161"/>
                  </a:lnTo>
                  <a:lnTo>
                    <a:pt x="3043580" y="526161"/>
                  </a:lnTo>
                  <a:lnTo>
                    <a:pt x="3044558" y="524891"/>
                  </a:lnTo>
                  <a:lnTo>
                    <a:pt x="3045155" y="524891"/>
                  </a:lnTo>
                  <a:lnTo>
                    <a:pt x="3046590" y="523621"/>
                  </a:lnTo>
                  <a:lnTo>
                    <a:pt x="3047377" y="523621"/>
                  </a:lnTo>
                  <a:lnTo>
                    <a:pt x="3049206" y="521081"/>
                  </a:lnTo>
                  <a:lnTo>
                    <a:pt x="3049917" y="521081"/>
                  </a:lnTo>
                  <a:lnTo>
                    <a:pt x="3050908" y="519811"/>
                  </a:lnTo>
                  <a:lnTo>
                    <a:pt x="3051276" y="518541"/>
                  </a:lnTo>
                  <a:lnTo>
                    <a:pt x="3051784" y="517271"/>
                  </a:lnTo>
                  <a:close/>
                </a:path>
                <a:path w="4117975" h="593725">
                  <a:moveTo>
                    <a:pt x="3080118" y="489331"/>
                  </a:moveTo>
                  <a:lnTo>
                    <a:pt x="3079978" y="488061"/>
                  </a:lnTo>
                  <a:lnTo>
                    <a:pt x="3079496" y="488061"/>
                  </a:lnTo>
                  <a:lnTo>
                    <a:pt x="3010776" y="419481"/>
                  </a:lnTo>
                  <a:lnTo>
                    <a:pt x="3010446" y="418211"/>
                  </a:lnTo>
                  <a:lnTo>
                    <a:pt x="3009277" y="418211"/>
                  </a:lnTo>
                  <a:lnTo>
                    <a:pt x="3008287" y="419481"/>
                  </a:lnTo>
                  <a:lnTo>
                    <a:pt x="3007690" y="419481"/>
                  </a:lnTo>
                  <a:lnTo>
                    <a:pt x="3006293" y="420751"/>
                  </a:lnTo>
                  <a:lnTo>
                    <a:pt x="3005493" y="420751"/>
                  </a:lnTo>
                  <a:lnTo>
                    <a:pt x="3003727" y="423291"/>
                  </a:lnTo>
                  <a:lnTo>
                    <a:pt x="3003042" y="423291"/>
                  </a:lnTo>
                  <a:lnTo>
                    <a:pt x="3002026" y="425831"/>
                  </a:lnTo>
                  <a:lnTo>
                    <a:pt x="3001632" y="425831"/>
                  </a:lnTo>
                  <a:lnTo>
                    <a:pt x="3001124" y="427101"/>
                  </a:lnTo>
                  <a:lnTo>
                    <a:pt x="3001137" y="428371"/>
                  </a:lnTo>
                  <a:lnTo>
                    <a:pt x="3001302" y="428371"/>
                  </a:lnTo>
                  <a:lnTo>
                    <a:pt x="3070314" y="496951"/>
                  </a:lnTo>
                  <a:lnTo>
                    <a:pt x="3070644" y="498221"/>
                  </a:lnTo>
                  <a:lnTo>
                    <a:pt x="3071812" y="498221"/>
                  </a:lnTo>
                  <a:lnTo>
                    <a:pt x="3072803" y="496951"/>
                  </a:lnTo>
                  <a:lnTo>
                    <a:pt x="3073412" y="496951"/>
                  </a:lnTo>
                  <a:lnTo>
                    <a:pt x="3074847" y="495681"/>
                  </a:lnTo>
                  <a:lnTo>
                    <a:pt x="3075648" y="495681"/>
                  </a:lnTo>
                  <a:lnTo>
                    <a:pt x="3077438" y="493141"/>
                  </a:lnTo>
                  <a:lnTo>
                    <a:pt x="3078149" y="491871"/>
                  </a:lnTo>
                  <a:lnTo>
                    <a:pt x="3079178" y="490601"/>
                  </a:lnTo>
                  <a:lnTo>
                    <a:pt x="3079559" y="490601"/>
                  </a:lnTo>
                  <a:lnTo>
                    <a:pt x="3080042" y="489331"/>
                  </a:lnTo>
                  <a:close/>
                </a:path>
                <a:path w="4117975" h="593725">
                  <a:moveTo>
                    <a:pt x="3151771" y="415671"/>
                  </a:moveTo>
                  <a:lnTo>
                    <a:pt x="3151238" y="413131"/>
                  </a:lnTo>
                  <a:lnTo>
                    <a:pt x="3150743" y="413131"/>
                  </a:lnTo>
                  <a:lnTo>
                    <a:pt x="3150006" y="411861"/>
                  </a:lnTo>
                  <a:lnTo>
                    <a:pt x="3083966" y="345821"/>
                  </a:lnTo>
                  <a:lnTo>
                    <a:pt x="3081426" y="345821"/>
                  </a:lnTo>
                  <a:lnTo>
                    <a:pt x="3080829" y="347091"/>
                  </a:lnTo>
                  <a:lnTo>
                    <a:pt x="3079445" y="348361"/>
                  </a:lnTo>
                  <a:lnTo>
                    <a:pt x="3078670" y="348361"/>
                  </a:lnTo>
                  <a:lnTo>
                    <a:pt x="3076841" y="350901"/>
                  </a:lnTo>
                  <a:lnTo>
                    <a:pt x="3076092" y="350901"/>
                  </a:lnTo>
                  <a:lnTo>
                    <a:pt x="3075051" y="352171"/>
                  </a:lnTo>
                  <a:lnTo>
                    <a:pt x="3074682" y="353441"/>
                  </a:lnTo>
                  <a:lnTo>
                    <a:pt x="3074276" y="354711"/>
                  </a:lnTo>
                  <a:lnTo>
                    <a:pt x="3074492" y="355981"/>
                  </a:lnTo>
                  <a:lnTo>
                    <a:pt x="3113417" y="394081"/>
                  </a:lnTo>
                  <a:lnTo>
                    <a:pt x="3125673" y="406781"/>
                  </a:lnTo>
                  <a:lnTo>
                    <a:pt x="3128734" y="409321"/>
                  </a:lnTo>
                  <a:lnTo>
                    <a:pt x="3131718" y="413131"/>
                  </a:lnTo>
                  <a:lnTo>
                    <a:pt x="3129089" y="411861"/>
                  </a:lnTo>
                  <a:lnTo>
                    <a:pt x="3116097" y="408051"/>
                  </a:lnTo>
                  <a:lnTo>
                    <a:pt x="3110725" y="405511"/>
                  </a:lnTo>
                  <a:lnTo>
                    <a:pt x="3105175" y="404241"/>
                  </a:lnTo>
                  <a:lnTo>
                    <a:pt x="3092348" y="400431"/>
                  </a:lnTo>
                  <a:lnTo>
                    <a:pt x="3049625" y="387731"/>
                  </a:lnTo>
                  <a:lnTo>
                    <a:pt x="3048089" y="386461"/>
                  </a:lnTo>
                  <a:lnTo>
                    <a:pt x="3041345" y="386461"/>
                  </a:lnTo>
                  <a:lnTo>
                    <a:pt x="3039491" y="387731"/>
                  </a:lnTo>
                  <a:lnTo>
                    <a:pt x="3038487" y="389001"/>
                  </a:lnTo>
                  <a:lnTo>
                    <a:pt x="3031731" y="395351"/>
                  </a:lnTo>
                  <a:lnTo>
                    <a:pt x="3031147" y="396621"/>
                  </a:lnTo>
                  <a:lnTo>
                    <a:pt x="3030728" y="400431"/>
                  </a:lnTo>
                  <a:lnTo>
                    <a:pt x="3031350" y="401701"/>
                  </a:lnTo>
                  <a:lnTo>
                    <a:pt x="3098863" y="469011"/>
                  </a:lnTo>
                  <a:lnTo>
                    <a:pt x="3101365" y="469011"/>
                  </a:lnTo>
                  <a:lnTo>
                    <a:pt x="3101949" y="467741"/>
                  </a:lnTo>
                  <a:lnTo>
                    <a:pt x="3103334" y="467741"/>
                  </a:lnTo>
                  <a:lnTo>
                    <a:pt x="3104146" y="466471"/>
                  </a:lnTo>
                  <a:lnTo>
                    <a:pt x="3106013" y="465201"/>
                  </a:lnTo>
                  <a:lnTo>
                    <a:pt x="3106724" y="463931"/>
                  </a:lnTo>
                  <a:lnTo>
                    <a:pt x="3107740" y="462661"/>
                  </a:lnTo>
                  <a:lnTo>
                    <a:pt x="3108121" y="461391"/>
                  </a:lnTo>
                  <a:lnTo>
                    <a:pt x="3108604" y="461391"/>
                  </a:lnTo>
                  <a:lnTo>
                    <a:pt x="3108680" y="460121"/>
                  </a:lnTo>
                  <a:lnTo>
                    <a:pt x="3108515" y="460121"/>
                  </a:lnTo>
                  <a:lnTo>
                    <a:pt x="3108337" y="458851"/>
                  </a:lnTo>
                  <a:lnTo>
                    <a:pt x="3062338" y="413131"/>
                  </a:lnTo>
                  <a:lnTo>
                    <a:pt x="3053994" y="405511"/>
                  </a:lnTo>
                  <a:lnTo>
                    <a:pt x="3048520" y="400431"/>
                  </a:lnTo>
                  <a:lnTo>
                    <a:pt x="3051797" y="400431"/>
                  </a:lnTo>
                  <a:lnTo>
                    <a:pt x="3055112" y="401701"/>
                  </a:lnTo>
                  <a:lnTo>
                    <a:pt x="3062008" y="404241"/>
                  </a:lnTo>
                  <a:lnTo>
                    <a:pt x="3065348" y="405511"/>
                  </a:lnTo>
                  <a:lnTo>
                    <a:pt x="3068574" y="406781"/>
                  </a:lnTo>
                  <a:lnTo>
                    <a:pt x="3130880" y="425831"/>
                  </a:lnTo>
                  <a:lnTo>
                    <a:pt x="3134931" y="425831"/>
                  </a:lnTo>
                  <a:lnTo>
                    <a:pt x="3138106" y="427101"/>
                  </a:lnTo>
                  <a:lnTo>
                    <a:pt x="3141878" y="427101"/>
                  </a:lnTo>
                  <a:lnTo>
                    <a:pt x="3142945" y="425831"/>
                  </a:lnTo>
                  <a:lnTo>
                    <a:pt x="3144850" y="425831"/>
                  </a:lnTo>
                  <a:lnTo>
                    <a:pt x="3145802" y="424561"/>
                  </a:lnTo>
                  <a:lnTo>
                    <a:pt x="3150412" y="419481"/>
                  </a:lnTo>
                  <a:lnTo>
                    <a:pt x="3150844" y="419481"/>
                  </a:lnTo>
                  <a:lnTo>
                    <a:pt x="3151530" y="418211"/>
                  </a:lnTo>
                  <a:lnTo>
                    <a:pt x="3151746" y="416941"/>
                  </a:lnTo>
                  <a:lnTo>
                    <a:pt x="3151771" y="415671"/>
                  </a:lnTo>
                  <a:close/>
                </a:path>
                <a:path w="4117975" h="593725">
                  <a:moveTo>
                    <a:pt x="3180918" y="387731"/>
                  </a:moveTo>
                  <a:lnTo>
                    <a:pt x="3180588" y="387731"/>
                  </a:lnTo>
                  <a:lnTo>
                    <a:pt x="3180296" y="386461"/>
                  </a:lnTo>
                  <a:lnTo>
                    <a:pt x="3111576" y="317881"/>
                  </a:lnTo>
                  <a:lnTo>
                    <a:pt x="3109087" y="317881"/>
                  </a:lnTo>
                  <a:lnTo>
                    <a:pt x="3108490" y="319151"/>
                  </a:lnTo>
                  <a:lnTo>
                    <a:pt x="3107093" y="320421"/>
                  </a:lnTo>
                  <a:lnTo>
                    <a:pt x="3106280" y="320421"/>
                  </a:lnTo>
                  <a:lnTo>
                    <a:pt x="3104515" y="321691"/>
                  </a:lnTo>
                  <a:lnTo>
                    <a:pt x="3103842" y="322961"/>
                  </a:lnTo>
                  <a:lnTo>
                    <a:pt x="3102813" y="324231"/>
                  </a:lnTo>
                  <a:lnTo>
                    <a:pt x="3102432" y="325501"/>
                  </a:lnTo>
                  <a:lnTo>
                    <a:pt x="3101911" y="325501"/>
                  </a:lnTo>
                  <a:lnTo>
                    <a:pt x="3101810" y="326771"/>
                  </a:lnTo>
                  <a:lnTo>
                    <a:pt x="3102102" y="328041"/>
                  </a:lnTo>
                  <a:lnTo>
                    <a:pt x="3171113" y="396621"/>
                  </a:lnTo>
                  <a:lnTo>
                    <a:pt x="3174200" y="396621"/>
                  </a:lnTo>
                  <a:lnTo>
                    <a:pt x="3175635" y="395351"/>
                  </a:lnTo>
                  <a:lnTo>
                    <a:pt x="3176435" y="394081"/>
                  </a:lnTo>
                  <a:lnTo>
                    <a:pt x="3178238" y="392811"/>
                  </a:lnTo>
                  <a:lnTo>
                    <a:pt x="3178949" y="391541"/>
                  </a:lnTo>
                  <a:lnTo>
                    <a:pt x="3179978" y="390271"/>
                  </a:lnTo>
                  <a:lnTo>
                    <a:pt x="3180359" y="390271"/>
                  </a:lnTo>
                  <a:lnTo>
                    <a:pt x="3180829" y="389001"/>
                  </a:lnTo>
                  <a:lnTo>
                    <a:pt x="3180918" y="387731"/>
                  </a:lnTo>
                  <a:close/>
                </a:path>
                <a:path w="4117975" h="593725">
                  <a:moveTo>
                    <a:pt x="3254032" y="315341"/>
                  </a:moveTo>
                  <a:lnTo>
                    <a:pt x="3253790" y="314071"/>
                  </a:lnTo>
                  <a:lnTo>
                    <a:pt x="3252762" y="314071"/>
                  </a:lnTo>
                  <a:lnTo>
                    <a:pt x="3251962" y="312801"/>
                  </a:lnTo>
                  <a:lnTo>
                    <a:pt x="3250857" y="312801"/>
                  </a:lnTo>
                  <a:lnTo>
                    <a:pt x="3209696" y="293204"/>
                  </a:lnTo>
                  <a:lnTo>
                    <a:pt x="3209696" y="307721"/>
                  </a:lnTo>
                  <a:lnTo>
                    <a:pt x="3184918" y="333121"/>
                  </a:lnTo>
                  <a:lnTo>
                    <a:pt x="3161665" y="284861"/>
                  </a:lnTo>
                  <a:lnTo>
                    <a:pt x="3209696" y="307721"/>
                  </a:lnTo>
                  <a:lnTo>
                    <a:pt x="3209696" y="293204"/>
                  </a:lnTo>
                  <a:lnTo>
                    <a:pt x="3192183" y="284861"/>
                  </a:lnTo>
                  <a:lnTo>
                    <a:pt x="3160179" y="269621"/>
                  </a:lnTo>
                  <a:lnTo>
                    <a:pt x="3157982" y="269621"/>
                  </a:lnTo>
                  <a:lnTo>
                    <a:pt x="3156737" y="270891"/>
                  </a:lnTo>
                  <a:lnTo>
                    <a:pt x="3156013" y="270891"/>
                  </a:lnTo>
                  <a:lnTo>
                    <a:pt x="3154362" y="272161"/>
                  </a:lnTo>
                  <a:lnTo>
                    <a:pt x="3153359" y="273431"/>
                  </a:lnTo>
                  <a:lnTo>
                    <a:pt x="3151086" y="275971"/>
                  </a:lnTo>
                  <a:lnTo>
                    <a:pt x="3150209" y="277241"/>
                  </a:lnTo>
                  <a:lnTo>
                    <a:pt x="3148888" y="278511"/>
                  </a:lnTo>
                  <a:lnTo>
                    <a:pt x="3148393" y="278511"/>
                  </a:lnTo>
                  <a:lnTo>
                    <a:pt x="3147771" y="279781"/>
                  </a:lnTo>
                  <a:lnTo>
                    <a:pt x="3147618" y="281051"/>
                  </a:lnTo>
                  <a:lnTo>
                    <a:pt x="3147796" y="282321"/>
                  </a:lnTo>
                  <a:lnTo>
                    <a:pt x="3190887" y="373761"/>
                  </a:lnTo>
                  <a:lnTo>
                    <a:pt x="3191383" y="375031"/>
                  </a:lnTo>
                  <a:lnTo>
                    <a:pt x="3192335" y="376301"/>
                  </a:lnTo>
                  <a:lnTo>
                    <a:pt x="3194545" y="376301"/>
                  </a:lnTo>
                  <a:lnTo>
                    <a:pt x="3196094" y="375031"/>
                  </a:lnTo>
                  <a:lnTo>
                    <a:pt x="3197009" y="373761"/>
                  </a:lnTo>
                  <a:lnTo>
                    <a:pt x="3199104" y="371221"/>
                  </a:lnTo>
                  <a:lnTo>
                    <a:pt x="3199904" y="371221"/>
                  </a:lnTo>
                  <a:lnTo>
                    <a:pt x="3201035" y="368681"/>
                  </a:lnTo>
                  <a:lnTo>
                    <a:pt x="3201416" y="368681"/>
                  </a:lnTo>
                  <a:lnTo>
                    <a:pt x="3201784" y="367411"/>
                  </a:lnTo>
                  <a:lnTo>
                    <a:pt x="3201746" y="366141"/>
                  </a:lnTo>
                  <a:lnTo>
                    <a:pt x="3201606" y="366141"/>
                  </a:lnTo>
                  <a:lnTo>
                    <a:pt x="3190087" y="342011"/>
                  </a:lnTo>
                  <a:lnTo>
                    <a:pt x="3199104" y="333121"/>
                  </a:lnTo>
                  <a:lnTo>
                    <a:pt x="3219729" y="312801"/>
                  </a:lnTo>
                  <a:lnTo>
                    <a:pt x="3243199" y="324231"/>
                  </a:lnTo>
                  <a:lnTo>
                    <a:pt x="3246259" y="324231"/>
                  </a:lnTo>
                  <a:lnTo>
                    <a:pt x="3246869" y="322961"/>
                  </a:lnTo>
                  <a:lnTo>
                    <a:pt x="3248342" y="321691"/>
                  </a:lnTo>
                  <a:lnTo>
                    <a:pt x="3249282" y="321691"/>
                  </a:lnTo>
                  <a:lnTo>
                    <a:pt x="3251555" y="319151"/>
                  </a:lnTo>
                  <a:lnTo>
                    <a:pt x="3252432" y="317881"/>
                  </a:lnTo>
                  <a:lnTo>
                    <a:pt x="3253638" y="316611"/>
                  </a:lnTo>
                  <a:lnTo>
                    <a:pt x="3253956" y="316611"/>
                  </a:lnTo>
                  <a:lnTo>
                    <a:pt x="3254032" y="315341"/>
                  </a:lnTo>
                  <a:close/>
                </a:path>
                <a:path w="4117975" h="593725">
                  <a:moveTo>
                    <a:pt x="3288969" y="279781"/>
                  </a:moveTo>
                  <a:lnTo>
                    <a:pt x="3288830" y="279781"/>
                  </a:lnTo>
                  <a:lnTo>
                    <a:pt x="3288639" y="278511"/>
                  </a:lnTo>
                  <a:lnTo>
                    <a:pt x="3235591" y="226441"/>
                  </a:lnTo>
                  <a:lnTo>
                    <a:pt x="3226536" y="217551"/>
                  </a:lnTo>
                  <a:lnTo>
                    <a:pt x="3246882" y="197231"/>
                  </a:lnTo>
                  <a:lnTo>
                    <a:pt x="3247072" y="195961"/>
                  </a:lnTo>
                  <a:lnTo>
                    <a:pt x="3247263" y="195961"/>
                  </a:lnTo>
                  <a:lnTo>
                    <a:pt x="3247225" y="194691"/>
                  </a:lnTo>
                  <a:lnTo>
                    <a:pt x="3246932" y="194691"/>
                  </a:lnTo>
                  <a:lnTo>
                    <a:pt x="3246640" y="193421"/>
                  </a:lnTo>
                  <a:lnTo>
                    <a:pt x="3245764" y="192151"/>
                  </a:lnTo>
                  <a:lnTo>
                    <a:pt x="3245193" y="192151"/>
                  </a:lnTo>
                  <a:lnTo>
                    <a:pt x="3244494" y="190881"/>
                  </a:lnTo>
                  <a:lnTo>
                    <a:pt x="3243796" y="190881"/>
                  </a:lnTo>
                  <a:lnTo>
                    <a:pt x="3243148" y="189611"/>
                  </a:lnTo>
                  <a:lnTo>
                    <a:pt x="3241929" y="188341"/>
                  </a:lnTo>
                  <a:lnTo>
                    <a:pt x="3238843" y="188341"/>
                  </a:lnTo>
                  <a:lnTo>
                    <a:pt x="3188665" y="239141"/>
                  </a:lnTo>
                  <a:lnTo>
                    <a:pt x="3188474" y="239141"/>
                  </a:lnTo>
                  <a:lnTo>
                    <a:pt x="3188284" y="240411"/>
                  </a:lnTo>
                  <a:lnTo>
                    <a:pt x="3188703" y="241681"/>
                  </a:lnTo>
                  <a:lnTo>
                    <a:pt x="3189020" y="241681"/>
                  </a:lnTo>
                  <a:lnTo>
                    <a:pt x="3189897" y="242951"/>
                  </a:lnTo>
                  <a:lnTo>
                    <a:pt x="3190468" y="244221"/>
                  </a:lnTo>
                  <a:lnTo>
                    <a:pt x="3191853" y="245491"/>
                  </a:lnTo>
                  <a:lnTo>
                    <a:pt x="3192513" y="245491"/>
                  </a:lnTo>
                  <a:lnTo>
                    <a:pt x="3193719" y="246761"/>
                  </a:lnTo>
                  <a:lnTo>
                    <a:pt x="3196704" y="246761"/>
                  </a:lnTo>
                  <a:lnTo>
                    <a:pt x="3217062" y="226441"/>
                  </a:lnTo>
                  <a:lnTo>
                    <a:pt x="3279165" y="288671"/>
                  </a:lnTo>
                  <a:lnTo>
                    <a:pt x="3281654" y="288671"/>
                  </a:lnTo>
                  <a:lnTo>
                    <a:pt x="3282264" y="287401"/>
                  </a:lnTo>
                  <a:lnTo>
                    <a:pt x="3283699" y="287401"/>
                  </a:lnTo>
                  <a:lnTo>
                    <a:pt x="3284499" y="286131"/>
                  </a:lnTo>
                  <a:lnTo>
                    <a:pt x="3286290" y="284861"/>
                  </a:lnTo>
                  <a:lnTo>
                    <a:pt x="3287001" y="283591"/>
                  </a:lnTo>
                  <a:lnTo>
                    <a:pt x="3288030" y="282321"/>
                  </a:lnTo>
                  <a:lnTo>
                    <a:pt x="3288411" y="281051"/>
                  </a:lnTo>
                  <a:lnTo>
                    <a:pt x="3288893" y="281051"/>
                  </a:lnTo>
                  <a:lnTo>
                    <a:pt x="3288969" y="279781"/>
                  </a:lnTo>
                  <a:close/>
                </a:path>
                <a:path w="4117975" h="593725">
                  <a:moveTo>
                    <a:pt x="3361347" y="192151"/>
                  </a:moveTo>
                  <a:lnTo>
                    <a:pt x="3360280" y="187071"/>
                  </a:lnTo>
                  <a:lnTo>
                    <a:pt x="3356025" y="178181"/>
                  </a:lnTo>
                  <a:lnTo>
                    <a:pt x="3352800" y="173101"/>
                  </a:lnTo>
                  <a:lnTo>
                    <a:pt x="3348456" y="169291"/>
                  </a:lnTo>
                  <a:lnTo>
                    <a:pt x="3304641" y="124841"/>
                  </a:lnTo>
                  <a:lnTo>
                    <a:pt x="3302152" y="124841"/>
                  </a:lnTo>
                  <a:lnTo>
                    <a:pt x="3301555" y="126111"/>
                  </a:lnTo>
                  <a:lnTo>
                    <a:pt x="3300158" y="126111"/>
                  </a:lnTo>
                  <a:lnTo>
                    <a:pt x="3299371" y="127381"/>
                  </a:lnTo>
                  <a:lnTo>
                    <a:pt x="3297567" y="128651"/>
                  </a:lnTo>
                  <a:lnTo>
                    <a:pt x="3296843" y="129921"/>
                  </a:lnTo>
                  <a:lnTo>
                    <a:pt x="3295827" y="131191"/>
                  </a:lnTo>
                  <a:lnTo>
                    <a:pt x="3295446" y="132461"/>
                  </a:lnTo>
                  <a:lnTo>
                    <a:pt x="3294977" y="132461"/>
                  </a:lnTo>
                  <a:lnTo>
                    <a:pt x="3294888" y="133731"/>
                  </a:lnTo>
                  <a:lnTo>
                    <a:pt x="3295040" y="133731"/>
                  </a:lnTo>
                  <a:lnTo>
                    <a:pt x="3295218" y="135001"/>
                  </a:lnTo>
                  <a:lnTo>
                    <a:pt x="3342284" y="181991"/>
                  </a:lnTo>
                  <a:lnTo>
                    <a:pt x="3348990" y="201041"/>
                  </a:lnTo>
                  <a:lnTo>
                    <a:pt x="3348393" y="203581"/>
                  </a:lnTo>
                  <a:lnTo>
                    <a:pt x="3329444" y="222631"/>
                  </a:lnTo>
                  <a:lnTo>
                    <a:pt x="3320059" y="222631"/>
                  </a:lnTo>
                  <a:lnTo>
                    <a:pt x="3310318" y="218821"/>
                  </a:lnTo>
                  <a:lnTo>
                    <a:pt x="3307029" y="216281"/>
                  </a:lnTo>
                  <a:lnTo>
                    <a:pt x="3260344" y="169291"/>
                  </a:lnTo>
                  <a:lnTo>
                    <a:pt x="3257893" y="169291"/>
                  </a:lnTo>
                  <a:lnTo>
                    <a:pt x="3257296" y="170561"/>
                  </a:lnTo>
                  <a:lnTo>
                    <a:pt x="3255873" y="170561"/>
                  </a:lnTo>
                  <a:lnTo>
                    <a:pt x="3255073" y="171831"/>
                  </a:lnTo>
                  <a:lnTo>
                    <a:pt x="3253244" y="173101"/>
                  </a:lnTo>
                  <a:lnTo>
                    <a:pt x="3252520" y="174371"/>
                  </a:lnTo>
                  <a:lnTo>
                    <a:pt x="3251517" y="175641"/>
                  </a:lnTo>
                  <a:lnTo>
                    <a:pt x="3251149" y="176911"/>
                  </a:lnTo>
                  <a:lnTo>
                    <a:pt x="3250679" y="176911"/>
                  </a:lnTo>
                  <a:lnTo>
                    <a:pt x="3250590" y="178181"/>
                  </a:lnTo>
                  <a:lnTo>
                    <a:pt x="3250730" y="178181"/>
                  </a:lnTo>
                  <a:lnTo>
                    <a:pt x="3250920" y="179451"/>
                  </a:lnTo>
                  <a:lnTo>
                    <a:pt x="3299828" y="227711"/>
                  </a:lnTo>
                  <a:lnTo>
                    <a:pt x="3304311" y="231521"/>
                  </a:lnTo>
                  <a:lnTo>
                    <a:pt x="3313493" y="235331"/>
                  </a:lnTo>
                  <a:lnTo>
                    <a:pt x="3318052" y="236601"/>
                  </a:lnTo>
                  <a:lnTo>
                    <a:pt x="3327133" y="235331"/>
                  </a:lnTo>
                  <a:lnTo>
                    <a:pt x="3331578" y="235331"/>
                  </a:lnTo>
                  <a:lnTo>
                    <a:pt x="3360267" y="206121"/>
                  </a:lnTo>
                  <a:lnTo>
                    <a:pt x="3361347" y="201041"/>
                  </a:lnTo>
                  <a:lnTo>
                    <a:pt x="3361347" y="192151"/>
                  </a:lnTo>
                  <a:close/>
                </a:path>
                <a:path w="4117975" h="593725">
                  <a:moveTo>
                    <a:pt x="3440226" y="128651"/>
                  </a:moveTo>
                  <a:lnTo>
                    <a:pt x="3440011" y="128651"/>
                  </a:lnTo>
                  <a:lnTo>
                    <a:pt x="3439807" y="127381"/>
                  </a:lnTo>
                  <a:lnTo>
                    <a:pt x="3438728" y="127381"/>
                  </a:lnTo>
                  <a:lnTo>
                    <a:pt x="3437369" y="126111"/>
                  </a:lnTo>
                  <a:lnTo>
                    <a:pt x="3436112" y="126111"/>
                  </a:lnTo>
                  <a:lnTo>
                    <a:pt x="3434283" y="124841"/>
                  </a:lnTo>
                  <a:lnTo>
                    <a:pt x="3431197" y="123571"/>
                  </a:lnTo>
                  <a:lnTo>
                    <a:pt x="3409658" y="114681"/>
                  </a:lnTo>
                  <a:lnTo>
                    <a:pt x="3407295" y="113411"/>
                  </a:lnTo>
                  <a:lnTo>
                    <a:pt x="3402965" y="112141"/>
                  </a:lnTo>
                  <a:lnTo>
                    <a:pt x="3400920" y="112141"/>
                  </a:lnTo>
                  <a:lnTo>
                    <a:pt x="3397072" y="110871"/>
                  </a:lnTo>
                  <a:lnTo>
                    <a:pt x="3391738" y="110871"/>
                  </a:lnTo>
                  <a:lnTo>
                    <a:pt x="3390023" y="112141"/>
                  </a:lnTo>
                  <a:lnTo>
                    <a:pt x="3388334" y="112141"/>
                  </a:lnTo>
                  <a:lnTo>
                    <a:pt x="3389680" y="109601"/>
                  </a:lnTo>
                  <a:lnTo>
                    <a:pt x="3390684" y="107061"/>
                  </a:lnTo>
                  <a:lnTo>
                    <a:pt x="3391928" y="101981"/>
                  </a:lnTo>
                  <a:lnTo>
                    <a:pt x="3392119" y="98171"/>
                  </a:lnTo>
                  <a:lnTo>
                    <a:pt x="3391636" y="93091"/>
                  </a:lnTo>
                  <a:lnTo>
                    <a:pt x="3380384" y="77203"/>
                  </a:lnTo>
                  <a:lnTo>
                    <a:pt x="3380384" y="101981"/>
                  </a:lnTo>
                  <a:lnTo>
                    <a:pt x="3380130" y="105791"/>
                  </a:lnTo>
                  <a:lnTo>
                    <a:pt x="3379470" y="108331"/>
                  </a:lnTo>
                  <a:lnTo>
                    <a:pt x="3377031" y="113411"/>
                  </a:lnTo>
                  <a:lnTo>
                    <a:pt x="3375177" y="115951"/>
                  </a:lnTo>
                  <a:lnTo>
                    <a:pt x="3363430" y="127381"/>
                  </a:lnTo>
                  <a:lnTo>
                    <a:pt x="3339401" y="103251"/>
                  </a:lnTo>
                  <a:lnTo>
                    <a:pt x="3349269" y="94361"/>
                  </a:lnTo>
                  <a:lnTo>
                    <a:pt x="3350831" y="91821"/>
                  </a:lnTo>
                  <a:lnTo>
                    <a:pt x="3353371" y="90551"/>
                  </a:lnTo>
                  <a:lnTo>
                    <a:pt x="3354590" y="89281"/>
                  </a:lnTo>
                  <a:lnTo>
                    <a:pt x="3359543" y="86741"/>
                  </a:lnTo>
                  <a:lnTo>
                    <a:pt x="3363036" y="85471"/>
                  </a:lnTo>
                  <a:lnTo>
                    <a:pt x="3369386" y="86741"/>
                  </a:lnTo>
                  <a:lnTo>
                    <a:pt x="3372370" y="89281"/>
                  </a:lnTo>
                  <a:lnTo>
                    <a:pt x="3375164" y="91821"/>
                  </a:lnTo>
                  <a:lnTo>
                    <a:pt x="3376892" y="93091"/>
                  </a:lnTo>
                  <a:lnTo>
                    <a:pt x="3378200" y="95631"/>
                  </a:lnTo>
                  <a:lnTo>
                    <a:pt x="3380003" y="99441"/>
                  </a:lnTo>
                  <a:lnTo>
                    <a:pt x="3380384" y="101981"/>
                  </a:lnTo>
                  <a:lnTo>
                    <a:pt x="3380384" y="77203"/>
                  </a:lnTo>
                  <a:lnTo>
                    <a:pt x="3379127" y="76581"/>
                  </a:lnTo>
                  <a:lnTo>
                    <a:pt x="3373628" y="74041"/>
                  </a:lnTo>
                  <a:lnTo>
                    <a:pt x="3370732" y="72771"/>
                  </a:lnTo>
                  <a:lnTo>
                    <a:pt x="3361639" y="72771"/>
                  </a:lnTo>
                  <a:lnTo>
                    <a:pt x="3352165" y="76581"/>
                  </a:lnTo>
                  <a:lnTo>
                    <a:pt x="3348939" y="79121"/>
                  </a:lnTo>
                  <a:lnTo>
                    <a:pt x="3347872" y="80391"/>
                  </a:lnTo>
                  <a:lnTo>
                    <a:pt x="3346704" y="81661"/>
                  </a:lnTo>
                  <a:lnTo>
                    <a:pt x="3344126" y="82931"/>
                  </a:lnTo>
                  <a:lnTo>
                    <a:pt x="3342589" y="85471"/>
                  </a:lnTo>
                  <a:lnTo>
                    <a:pt x="3324783" y="103251"/>
                  </a:lnTo>
                  <a:lnTo>
                    <a:pt x="3324275" y="103251"/>
                  </a:lnTo>
                  <a:lnTo>
                    <a:pt x="3323907" y="105791"/>
                  </a:lnTo>
                  <a:lnTo>
                    <a:pt x="3324529" y="108331"/>
                  </a:lnTo>
                  <a:lnTo>
                    <a:pt x="3392259" y="175641"/>
                  </a:lnTo>
                  <a:lnTo>
                    <a:pt x="3394748" y="175641"/>
                  </a:lnTo>
                  <a:lnTo>
                    <a:pt x="3395345" y="174371"/>
                  </a:lnTo>
                  <a:lnTo>
                    <a:pt x="3396742" y="174371"/>
                  </a:lnTo>
                  <a:lnTo>
                    <a:pt x="3397554" y="173101"/>
                  </a:lnTo>
                  <a:lnTo>
                    <a:pt x="3399383" y="171831"/>
                  </a:lnTo>
                  <a:lnTo>
                    <a:pt x="3400107" y="170561"/>
                  </a:lnTo>
                  <a:lnTo>
                    <a:pt x="3401123" y="169291"/>
                  </a:lnTo>
                  <a:lnTo>
                    <a:pt x="3401491" y="168021"/>
                  </a:lnTo>
                  <a:lnTo>
                    <a:pt x="3401936" y="168021"/>
                  </a:lnTo>
                  <a:lnTo>
                    <a:pt x="3401911" y="166751"/>
                  </a:lnTo>
                  <a:lnTo>
                    <a:pt x="3401733" y="165481"/>
                  </a:lnTo>
                  <a:lnTo>
                    <a:pt x="3371088" y="135001"/>
                  </a:lnTo>
                  <a:lnTo>
                    <a:pt x="3379597" y="127381"/>
                  </a:lnTo>
                  <a:lnTo>
                    <a:pt x="3381768" y="124841"/>
                  </a:lnTo>
                  <a:lnTo>
                    <a:pt x="3386137" y="123571"/>
                  </a:lnTo>
                  <a:lnTo>
                    <a:pt x="3395332" y="123571"/>
                  </a:lnTo>
                  <a:lnTo>
                    <a:pt x="3400171" y="124841"/>
                  </a:lnTo>
                  <a:lnTo>
                    <a:pt x="3402736" y="126111"/>
                  </a:lnTo>
                  <a:lnTo>
                    <a:pt x="3405416" y="127381"/>
                  </a:lnTo>
                  <a:lnTo>
                    <a:pt x="3428771" y="137541"/>
                  </a:lnTo>
                  <a:lnTo>
                    <a:pt x="3433076" y="137541"/>
                  </a:lnTo>
                  <a:lnTo>
                    <a:pt x="3434435" y="136271"/>
                  </a:lnTo>
                  <a:lnTo>
                    <a:pt x="3435248" y="135001"/>
                  </a:lnTo>
                  <a:lnTo>
                    <a:pt x="3437305" y="133731"/>
                  </a:lnTo>
                  <a:lnTo>
                    <a:pt x="3438156" y="132461"/>
                  </a:lnTo>
                  <a:lnTo>
                    <a:pt x="3439325" y="131191"/>
                  </a:lnTo>
                  <a:lnTo>
                    <a:pt x="3439731" y="129921"/>
                  </a:lnTo>
                  <a:lnTo>
                    <a:pt x="3440176" y="129921"/>
                  </a:lnTo>
                  <a:lnTo>
                    <a:pt x="3440226" y="128651"/>
                  </a:lnTo>
                  <a:close/>
                </a:path>
                <a:path w="4117975" h="593725">
                  <a:moveTo>
                    <a:pt x="3508273" y="61341"/>
                  </a:moveTo>
                  <a:lnTo>
                    <a:pt x="3508044" y="60071"/>
                  </a:lnTo>
                  <a:lnTo>
                    <a:pt x="3507016" y="58801"/>
                  </a:lnTo>
                  <a:lnTo>
                    <a:pt x="3505111" y="58801"/>
                  </a:lnTo>
                  <a:lnTo>
                    <a:pt x="3463950" y="39217"/>
                  </a:lnTo>
                  <a:lnTo>
                    <a:pt x="3463950" y="53721"/>
                  </a:lnTo>
                  <a:lnTo>
                    <a:pt x="3439160" y="77851"/>
                  </a:lnTo>
                  <a:lnTo>
                    <a:pt x="3415906" y="30861"/>
                  </a:lnTo>
                  <a:lnTo>
                    <a:pt x="3463950" y="53721"/>
                  </a:lnTo>
                  <a:lnTo>
                    <a:pt x="3463950" y="39217"/>
                  </a:lnTo>
                  <a:lnTo>
                    <a:pt x="3446424" y="30861"/>
                  </a:lnTo>
                  <a:lnTo>
                    <a:pt x="3414420" y="15621"/>
                  </a:lnTo>
                  <a:lnTo>
                    <a:pt x="3412236" y="15621"/>
                  </a:lnTo>
                  <a:lnTo>
                    <a:pt x="3410978" y="16891"/>
                  </a:lnTo>
                  <a:lnTo>
                    <a:pt x="3410254" y="16891"/>
                  </a:lnTo>
                  <a:lnTo>
                    <a:pt x="3408603" y="18161"/>
                  </a:lnTo>
                  <a:lnTo>
                    <a:pt x="3407613" y="19431"/>
                  </a:lnTo>
                  <a:lnTo>
                    <a:pt x="3405327" y="21971"/>
                  </a:lnTo>
                  <a:lnTo>
                    <a:pt x="3404451" y="21971"/>
                  </a:lnTo>
                  <a:lnTo>
                    <a:pt x="3403130" y="24511"/>
                  </a:lnTo>
                  <a:lnTo>
                    <a:pt x="3402634" y="24511"/>
                  </a:lnTo>
                  <a:lnTo>
                    <a:pt x="3402025" y="25781"/>
                  </a:lnTo>
                  <a:lnTo>
                    <a:pt x="3401898" y="27051"/>
                  </a:lnTo>
                  <a:lnTo>
                    <a:pt x="3402038" y="28321"/>
                  </a:lnTo>
                  <a:lnTo>
                    <a:pt x="3445129" y="119761"/>
                  </a:lnTo>
                  <a:lnTo>
                    <a:pt x="3445624" y="121031"/>
                  </a:lnTo>
                  <a:lnTo>
                    <a:pt x="3446576" y="121031"/>
                  </a:lnTo>
                  <a:lnTo>
                    <a:pt x="3447084" y="122301"/>
                  </a:lnTo>
                  <a:lnTo>
                    <a:pt x="3448139" y="122301"/>
                  </a:lnTo>
                  <a:lnTo>
                    <a:pt x="3448799" y="121031"/>
                  </a:lnTo>
                  <a:lnTo>
                    <a:pt x="3450348" y="119761"/>
                  </a:lnTo>
                  <a:lnTo>
                    <a:pt x="3451263" y="119761"/>
                  </a:lnTo>
                  <a:lnTo>
                    <a:pt x="3453358" y="117221"/>
                  </a:lnTo>
                  <a:lnTo>
                    <a:pt x="3454158" y="115951"/>
                  </a:lnTo>
                  <a:lnTo>
                    <a:pt x="3455301" y="114681"/>
                  </a:lnTo>
                  <a:lnTo>
                    <a:pt x="3455670" y="114681"/>
                  </a:lnTo>
                  <a:lnTo>
                    <a:pt x="3456038" y="113411"/>
                  </a:lnTo>
                  <a:lnTo>
                    <a:pt x="3455987" y="112141"/>
                  </a:lnTo>
                  <a:lnTo>
                    <a:pt x="3455847" y="112141"/>
                  </a:lnTo>
                  <a:lnTo>
                    <a:pt x="3444329" y="88011"/>
                  </a:lnTo>
                  <a:lnTo>
                    <a:pt x="3454641" y="77851"/>
                  </a:lnTo>
                  <a:lnTo>
                    <a:pt x="3473970" y="58801"/>
                  </a:lnTo>
                  <a:lnTo>
                    <a:pt x="3497453" y="70231"/>
                  </a:lnTo>
                  <a:lnTo>
                    <a:pt x="3500513" y="70231"/>
                  </a:lnTo>
                  <a:lnTo>
                    <a:pt x="3501110" y="68961"/>
                  </a:lnTo>
                  <a:lnTo>
                    <a:pt x="3502596" y="67691"/>
                  </a:lnTo>
                  <a:lnTo>
                    <a:pt x="3503523" y="67691"/>
                  </a:lnTo>
                  <a:lnTo>
                    <a:pt x="3505809" y="65151"/>
                  </a:lnTo>
                  <a:lnTo>
                    <a:pt x="3506673" y="63881"/>
                  </a:lnTo>
                  <a:lnTo>
                    <a:pt x="3507892" y="62611"/>
                  </a:lnTo>
                  <a:lnTo>
                    <a:pt x="3508210" y="61341"/>
                  </a:lnTo>
                  <a:close/>
                </a:path>
                <a:path w="4117975" h="593725">
                  <a:moveTo>
                    <a:pt x="3927576" y="251460"/>
                  </a:moveTo>
                  <a:lnTo>
                    <a:pt x="3926484" y="240030"/>
                  </a:lnTo>
                  <a:lnTo>
                    <a:pt x="3924579" y="233680"/>
                  </a:lnTo>
                  <a:lnTo>
                    <a:pt x="3918026" y="222250"/>
                  </a:lnTo>
                  <a:lnTo>
                    <a:pt x="3914571" y="217385"/>
                  </a:lnTo>
                  <a:lnTo>
                    <a:pt x="3914571" y="250190"/>
                  </a:lnTo>
                  <a:lnTo>
                    <a:pt x="3914381" y="255270"/>
                  </a:lnTo>
                  <a:lnTo>
                    <a:pt x="3911816" y="262890"/>
                  </a:lnTo>
                  <a:lnTo>
                    <a:pt x="3909110" y="267970"/>
                  </a:lnTo>
                  <a:lnTo>
                    <a:pt x="3896601" y="279400"/>
                  </a:lnTo>
                  <a:lnTo>
                    <a:pt x="3888232" y="281940"/>
                  </a:lnTo>
                  <a:lnTo>
                    <a:pt x="3884041" y="281940"/>
                  </a:lnTo>
                  <a:lnTo>
                    <a:pt x="3850792" y="260350"/>
                  </a:lnTo>
                  <a:lnTo>
                    <a:pt x="3838791" y="236220"/>
                  </a:lnTo>
                  <a:lnTo>
                    <a:pt x="3838994" y="231140"/>
                  </a:lnTo>
                  <a:lnTo>
                    <a:pt x="3864978" y="204470"/>
                  </a:lnTo>
                  <a:lnTo>
                    <a:pt x="3869207" y="204470"/>
                  </a:lnTo>
                  <a:lnTo>
                    <a:pt x="3902240" y="224790"/>
                  </a:lnTo>
                  <a:lnTo>
                    <a:pt x="3914571" y="250190"/>
                  </a:lnTo>
                  <a:lnTo>
                    <a:pt x="3914571" y="217385"/>
                  </a:lnTo>
                  <a:lnTo>
                    <a:pt x="3913517" y="215900"/>
                  </a:lnTo>
                  <a:lnTo>
                    <a:pt x="3907752" y="210820"/>
                  </a:lnTo>
                  <a:lnTo>
                    <a:pt x="3901973" y="204470"/>
                  </a:lnTo>
                  <a:lnTo>
                    <a:pt x="3896233" y="200660"/>
                  </a:lnTo>
                  <a:lnTo>
                    <a:pt x="3884777" y="194310"/>
                  </a:lnTo>
                  <a:lnTo>
                    <a:pt x="3879100" y="191770"/>
                  </a:lnTo>
                  <a:lnTo>
                    <a:pt x="3867861" y="190500"/>
                  </a:lnTo>
                  <a:lnTo>
                    <a:pt x="3862311" y="191770"/>
                  </a:lnTo>
                  <a:lnTo>
                    <a:pt x="3831437" y="217170"/>
                  </a:lnTo>
                  <a:lnTo>
                    <a:pt x="3825849" y="233680"/>
                  </a:lnTo>
                  <a:lnTo>
                    <a:pt x="3826840" y="246380"/>
                  </a:lnTo>
                  <a:lnTo>
                    <a:pt x="3851084" y="280670"/>
                  </a:lnTo>
                  <a:lnTo>
                    <a:pt x="3874135" y="294640"/>
                  </a:lnTo>
                  <a:lnTo>
                    <a:pt x="3890886" y="294640"/>
                  </a:lnTo>
                  <a:lnTo>
                    <a:pt x="3901910" y="289560"/>
                  </a:lnTo>
                  <a:lnTo>
                    <a:pt x="3907332" y="285750"/>
                  </a:lnTo>
                  <a:lnTo>
                    <a:pt x="3911384" y="281940"/>
                  </a:lnTo>
                  <a:lnTo>
                    <a:pt x="3918140" y="275590"/>
                  </a:lnTo>
                  <a:lnTo>
                    <a:pt x="3922026" y="269240"/>
                  </a:lnTo>
                  <a:lnTo>
                    <a:pt x="3926687" y="257810"/>
                  </a:lnTo>
                  <a:lnTo>
                    <a:pt x="3927576" y="251460"/>
                  </a:lnTo>
                  <a:close/>
                </a:path>
                <a:path w="4117975" h="593725">
                  <a:moveTo>
                    <a:pt x="3968343" y="222250"/>
                  </a:moveTo>
                  <a:lnTo>
                    <a:pt x="3968229" y="220980"/>
                  </a:lnTo>
                  <a:lnTo>
                    <a:pt x="3968064" y="220980"/>
                  </a:lnTo>
                  <a:lnTo>
                    <a:pt x="3942092" y="194310"/>
                  </a:lnTo>
                  <a:lnTo>
                    <a:pt x="3950424" y="186690"/>
                  </a:lnTo>
                  <a:lnTo>
                    <a:pt x="3954589" y="182880"/>
                  </a:lnTo>
                  <a:lnTo>
                    <a:pt x="3957840" y="177800"/>
                  </a:lnTo>
                  <a:lnTo>
                    <a:pt x="3961981" y="168910"/>
                  </a:lnTo>
                  <a:lnTo>
                    <a:pt x="3963111" y="165100"/>
                  </a:lnTo>
                  <a:lnTo>
                    <a:pt x="3963441" y="156210"/>
                  </a:lnTo>
                  <a:lnTo>
                    <a:pt x="3962679" y="152400"/>
                  </a:lnTo>
                  <a:lnTo>
                    <a:pt x="3959288" y="144780"/>
                  </a:lnTo>
                  <a:lnTo>
                    <a:pt x="3956672" y="140970"/>
                  </a:lnTo>
                  <a:lnTo>
                    <a:pt x="3953103" y="137160"/>
                  </a:lnTo>
                  <a:lnTo>
                    <a:pt x="3950614" y="134810"/>
                  </a:lnTo>
                  <a:lnTo>
                    <a:pt x="3950614" y="165100"/>
                  </a:lnTo>
                  <a:lnTo>
                    <a:pt x="3950043" y="167640"/>
                  </a:lnTo>
                  <a:lnTo>
                    <a:pt x="3947731" y="172720"/>
                  </a:lnTo>
                  <a:lnTo>
                    <a:pt x="3945725" y="175260"/>
                  </a:lnTo>
                  <a:lnTo>
                    <a:pt x="3934320" y="186690"/>
                  </a:lnTo>
                  <a:lnTo>
                    <a:pt x="3905720" y="158750"/>
                  </a:lnTo>
                  <a:lnTo>
                    <a:pt x="3916108" y="148590"/>
                  </a:lnTo>
                  <a:lnTo>
                    <a:pt x="3917886" y="146050"/>
                  </a:lnTo>
                  <a:lnTo>
                    <a:pt x="3921823" y="143510"/>
                  </a:lnTo>
                  <a:lnTo>
                    <a:pt x="3924084" y="142240"/>
                  </a:lnTo>
                  <a:lnTo>
                    <a:pt x="3929189" y="140970"/>
                  </a:lnTo>
                  <a:lnTo>
                    <a:pt x="3931970" y="140970"/>
                  </a:lnTo>
                  <a:lnTo>
                    <a:pt x="3941000" y="144780"/>
                  </a:lnTo>
                  <a:lnTo>
                    <a:pt x="3943908" y="148590"/>
                  </a:lnTo>
                  <a:lnTo>
                    <a:pt x="3946042" y="149860"/>
                  </a:lnTo>
                  <a:lnTo>
                    <a:pt x="3947680" y="152400"/>
                  </a:lnTo>
                  <a:lnTo>
                    <a:pt x="3949992" y="157480"/>
                  </a:lnTo>
                  <a:lnTo>
                    <a:pt x="3950589" y="160020"/>
                  </a:lnTo>
                  <a:lnTo>
                    <a:pt x="3950614" y="165100"/>
                  </a:lnTo>
                  <a:lnTo>
                    <a:pt x="3950614" y="134810"/>
                  </a:lnTo>
                  <a:lnTo>
                    <a:pt x="3950424" y="134620"/>
                  </a:lnTo>
                  <a:lnTo>
                    <a:pt x="3947604" y="132080"/>
                  </a:lnTo>
                  <a:lnTo>
                    <a:pt x="3938613" y="128270"/>
                  </a:lnTo>
                  <a:lnTo>
                    <a:pt x="3929329" y="128270"/>
                  </a:lnTo>
                  <a:lnTo>
                    <a:pt x="3923004" y="129540"/>
                  </a:lnTo>
                  <a:lnTo>
                    <a:pt x="3920248" y="130810"/>
                  </a:lnTo>
                  <a:lnTo>
                    <a:pt x="3915549" y="134620"/>
                  </a:lnTo>
                  <a:lnTo>
                    <a:pt x="3913606" y="135890"/>
                  </a:lnTo>
                  <a:lnTo>
                    <a:pt x="3908971" y="139700"/>
                  </a:lnTo>
                  <a:lnTo>
                    <a:pt x="3891229" y="157480"/>
                  </a:lnTo>
                  <a:lnTo>
                    <a:pt x="3890670" y="158750"/>
                  </a:lnTo>
                  <a:lnTo>
                    <a:pt x="3890378" y="161290"/>
                  </a:lnTo>
                  <a:lnTo>
                    <a:pt x="3891038" y="162560"/>
                  </a:lnTo>
                  <a:lnTo>
                    <a:pt x="3958577" y="229870"/>
                  </a:lnTo>
                  <a:lnTo>
                    <a:pt x="3958907" y="229870"/>
                  </a:lnTo>
                  <a:lnTo>
                    <a:pt x="3959644" y="231140"/>
                  </a:lnTo>
                  <a:lnTo>
                    <a:pt x="3960076" y="231140"/>
                  </a:lnTo>
                  <a:lnTo>
                    <a:pt x="3961066" y="229870"/>
                  </a:lnTo>
                  <a:lnTo>
                    <a:pt x="3961663" y="229870"/>
                  </a:lnTo>
                  <a:lnTo>
                    <a:pt x="3963060" y="228600"/>
                  </a:lnTo>
                  <a:lnTo>
                    <a:pt x="3963873" y="227330"/>
                  </a:lnTo>
                  <a:lnTo>
                    <a:pt x="3965702" y="226060"/>
                  </a:lnTo>
                  <a:lnTo>
                    <a:pt x="3966426" y="224790"/>
                  </a:lnTo>
                  <a:lnTo>
                    <a:pt x="3967454" y="223520"/>
                  </a:lnTo>
                  <a:lnTo>
                    <a:pt x="3967823" y="223520"/>
                  </a:lnTo>
                  <a:lnTo>
                    <a:pt x="3968254" y="222250"/>
                  </a:lnTo>
                  <a:close/>
                </a:path>
                <a:path w="4117975" h="593725">
                  <a:moveTo>
                    <a:pt x="4057053" y="116840"/>
                  </a:moveTo>
                  <a:lnTo>
                    <a:pt x="4055986" y="113030"/>
                  </a:lnTo>
                  <a:lnTo>
                    <a:pt x="4051719" y="102870"/>
                  </a:lnTo>
                  <a:lnTo>
                    <a:pt x="4044162" y="93980"/>
                  </a:lnTo>
                  <a:lnTo>
                    <a:pt x="4000335" y="50800"/>
                  </a:lnTo>
                  <a:lnTo>
                    <a:pt x="3997248" y="50800"/>
                  </a:lnTo>
                  <a:lnTo>
                    <a:pt x="3995864" y="52070"/>
                  </a:lnTo>
                  <a:lnTo>
                    <a:pt x="3995077" y="53340"/>
                  </a:lnTo>
                  <a:lnTo>
                    <a:pt x="3993273" y="54610"/>
                  </a:lnTo>
                  <a:lnTo>
                    <a:pt x="3992549" y="55880"/>
                  </a:lnTo>
                  <a:lnTo>
                    <a:pt x="3991521" y="57150"/>
                  </a:lnTo>
                  <a:lnTo>
                    <a:pt x="3991152" y="57150"/>
                  </a:lnTo>
                  <a:lnTo>
                    <a:pt x="3990670" y="58420"/>
                  </a:lnTo>
                  <a:lnTo>
                    <a:pt x="3990733" y="59690"/>
                  </a:lnTo>
                  <a:lnTo>
                    <a:pt x="3990911" y="59690"/>
                  </a:lnTo>
                  <a:lnTo>
                    <a:pt x="4037977" y="106680"/>
                  </a:lnTo>
                  <a:lnTo>
                    <a:pt x="4040378" y="110490"/>
                  </a:lnTo>
                  <a:lnTo>
                    <a:pt x="4043578" y="116840"/>
                  </a:lnTo>
                  <a:lnTo>
                    <a:pt x="4044442" y="119380"/>
                  </a:lnTo>
                  <a:lnTo>
                    <a:pt x="4044696" y="125730"/>
                  </a:lnTo>
                  <a:lnTo>
                    <a:pt x="4044086" y="129540"/>
                  </a:lnTo>
                  <a:lnTo>
                    <a:pt x="4022077" y="148590"/>
                  </a:lnTo>
                  <a:lnTo>
                    <a:pt x="4015765" y="148590"/>
                  </a:lnTo>
                  <a:lnTo>
                    <a:pt x="4012552" y="147320"/>
                  </a:lnTo>
                  <a:lnTo>
                    <a:pt x="4006011" y="143510"/>
                  </a:lnTo>
                  <a:lnTo>
                    <a:pt x="4002722" y="140970"/>
                  </a:lnTo>
                  <a:lnTo>
                    <a:pt x="3956050" y="95250"/>
                  </a:lnTo>
                  <a:lnTo>
                    <a:pt x="3955719" y="95250"/>
                  </a:lnTo>
                  <a:lnTo>
                    <a:pt x="3954983" y="93980"/>
                  </a:lnTo>
                  <a:lnTo>
                    <a:pt x="3954564" y="93980"/>
                  </a:lnTo>
                  <a:lnTo>
                    <a:pt x="3953599" y="95250"/>
                  </a:lnTo>
                  <a:lnTo>
                    <a:pt x="3953002" y="95250"/>
                  </a:lnTo>
                  <a:lnTo>
                    <a:pt x="3951579" y="96520"/>
                  </a:lnTo>
                  <a:lnTo>
                    <a:pt x="3950766" y="96520"/>
                  </a:lnTo>
                  <a:lnTo>
                    <a:pt x="3948938" y="99060"/>
                  </a:lnTo>
                  <a:lnTo>
                    <a:pt x="3948214" y="100330"/>
                  </a:lnTo>
                  <a:lnTo>
                    <a:pt x="3947223" y="101600"/>
                  </a:lnTo>
                  <a:lnTo>
                    <a:pt x="3946855" y="101600"/>
                  </a:lnTo>
                  <a:lnTo>
                    <a:pt x="3946372" y="102870"/>
                  </a:lnTo>
                  <a:lnTo>
                    <a:pt x="3946436" y="104140"/>
                  </a:lnTo>
                  <a:lnTo>
                    <a:pt x="3946626" y="104140"/>
                  </a:lnTo>
                  <a:lnTo>
                    <a:pt x="3995521" y="153670"/>
                  </a:lnTo>
                  <a:lnTo>
                    <a:pt x="4000004" y="156210"/>
                  </a:lnTo>
                  <a:lnTo>
                    <a:pt x="4009186" y="160020"/>
                  </a:lnTo>
                  <a:lnTo>
                    <a:pt x="4013758" y="161290"/>
                  </a:lnTo>
                  <a:lnTo>
                    <a:pt x="4022826" y="161290"/>
                  </a:lnTo>
                  <a:lnTo>
                    <a:pt x="4027284" y="160020"/>
                  </a:lnTo>
                  <a:lnTo>
                    <a:pt x="4036022" y="156210"/>
                  </a:lnTo>
                  <a:lnTo>
                    <a:pt x="4040174" y="153670"/>
                  </a:lnTo>
                  <a:lnTo>
                    <a:pt x="4044873" y="148590"/>
                  </a:lnTo>
                  <a:lnTo>
                    <a:pt x="4048404" y="144780"/>
                  </a:lnTo>
                  <a:lnTo>
                    <a:pt x="4051630" y="140970"/>
                  </a:lnTo>
                  <a:lnTo>
                    <a:pt x="4055961" y="130810"/>
                  </a:lnTo>
                  <a:lnTo>
                    <a:pt x="4057053" y="127000"/>
                  </a:lnTo>
                  <a:lnTo>
                    <a:pt x="4057053" y="116840"/>
                  </a:lnTo>
                  <a:close/>
                </a:path>
                <a:path w="4117975" h="593725">
                  <a:moveTo>
                    <a:pt x="4117860" y="60960"/>
                  </a:moveTo>
                  <a:lnTo>
                    <a:pt x="4117352" y="57150"/>
                  </a:lnTo>
                  <a:lnTo>
                    <a:pt x="4114596" y="49530"/>
                  </a:lnTo>
                  <a:lnTo>
                    <a:pt x="4113809" y="48260"/>
                  </a:lnTo>
                  <a:lnTo>
                    <a:pt x="4112234" y="45720"/>
                  </a:lnTo>
                  <a:lnTo>
                    <a:pt x="4111117" y="44450"/>
                  </a:lnTo>
                  <a:lnTo>
                    <a:pt x="4108894" y="41910"/>
                  </a:lnTo>
                  <a:lnTo>
                    <a:pt x="4106062" y="39370"/>
                  </a:lnTo>
                  <a:lnTo>
                    <a:pt x="4103141" y="36830"/>
                  </a:lnTo>
                  <a:lnTo>
                    <a:pt x="4097121" y="35560"/>
                  </a:lnTo>
                  <a:lnTo>
                    <a:pt x="4094086" y="34290"/>
                  </a:lnTo>
                  <a:lnTo>
                    <a:pt x="4087990" y="34290"/>
                  </a:lnTo>
                  <a:lnTo>
                    <a:pt x="4084929" y="35560"/>
                  </a:lnTo>
                  <a:lnTo>
                    <a:pt x="4078795" y="36830"/>
                  </a:lnTo>
                  <a:lnTo>
                    <a:pt x="4075798" y="38100"/>
                  </a:lnTo>
                  <a:lnTo>
                    <a:pt x="4061244" y="43180"/>
                  </a:lnTo>
                  <a:lnTo>
                    <a:pt x="4058501" y="43180"/>
                  </a:lnTo>
                  <a:lnTo>
                    <a:pt x="4053243" y="44450"/>
                  </a:lnTo>
                  <a:lnTo>
                    <a:pt x="4050741" y="44450"/>
                  </a:lnTo>
                  <a:lnTo>
                    <a:pt x="4046042" y="43180"/>
                  </a:lnTo>
                  <a:lnTo>
                    <a:pt x="4043883" y="41910"/>
                  </a:lnTo>
                  <a:lnTo>
                    <a:pt x="4040543" y="39370"/>
                  </a:lnTo>
                  <a:lnTo>
                    <a:pt x="4039489" y="36830"/>
                  </a:lnTo>
                  <a:lnTo>
                    <a:pt x="4038028" y="34290"/>
                  </a:lnTo>
                  <a:lnTo>
                    <a:pt x="4037685" y="31750"/>
                  </a:lnTo>
                  <a:lnTo>
                    <a:pt x="4037838" y="27940"/>
                  </a:lnTo>
                  <a:lnTo>
                    <a:pt x="4038346" y="26670"/>
                  </a:lnTo>
                  <a:lnTo>
                    <a:pt x="4052455" y="12700"/>
                  </a:lnTo>
                  <a:lnTo>
                    <a:pt x="4054525" y="11430"/>
                  </a:lnTo>
                  <a:lnTo>
                    <a:pt x="4058310" y="10160"/>
                  </a:lnTo>
                  <a:lnTo>
                    <a:pt x="4059936" y="10160"/>
                  </a:lnTo>
                  <a:lnTo>
                    <a:pt x="4062692" y="8890"/>
                  </a:lnTo>
                  <a:lnTo>
                    <a:pt x="4063581" y="8890"/>
                  </a:lnTo>
                  <a:lnTo>
                    <a:pt x="4064241" y="7620"/>
                  </a:lnTo>
                  <a:lnTo>
                    <a:pt x="4064470" y="7620"/>
                  </a:lnTo>
                  <a:lnTo>
                    <a:pt x="4064368" y="6350"/>
                  </a:lnTo>
                  <a:lnTo>
                    <a:pt x="4063885" y="6350"/>
                  </a:lnTo>
                  <a:lnTo>
                    <a:pt x="4063542" y="5080"/>
                  </a:lnTo>
                  <a:lnTo>
                    <a:pt x="4062615" y="3810"/>
                  </a:lnTo>
                  <a:lnTo>
                    <a:pt x="4062069" y="3810"/>
                  </a:lnTo>
                  <a:lnTo>
                    <a:pt x="4060710" y="2540"/>
                  </a:lnTo>
                  <a:lnTo>
                    <a:pt x="4060113" y="1270"/>
                  </a:lnTo>
                  <a:lnTo>
                    <a:pt x="4059161" y="1270"/>
                  </a:lnTo>
                  <a:lnTo>
                    <a:pt x="4058729" y="0"/>
                  </a:lnTo>
                  <a:lnTo>
                    <a:pt x="4053903" y="0"/>
                  </a:lnTo>
                  <a:lnTo>
                    <a:pt x="4050563" y="1270"/>
                  </a:lnTo>
                  <a:lnTo>
                    <a:pt x="4048785" y="1270"/>
                  </a:lnTo>
                  <a:lnTo>
                    <a:pt x="4039412" y="7620"/>
                  </a:lnTo>
                  <a:lnTo>
                    <a:pt x="4037685" y="8890"/>
                  </a:lnTo>
                  <a:lnTo>
                    <a:pt x="4033024" y="13970"/>
                  </a:lnTo>
                  <a:lnTo>
                    <a:pt x="4030573" y="16510"/>
                  </a:lnTo>
                  <a:lnTo>
                    <a:pt x="4026890" y="24130"/>
                  </a:lnTo>
                  <a:lnTo>
                    <a:pt x="4025811" y="26670"/>
                  </a:lnTo>
                  <a:lnTo>
                    <a:pt x="4025100" y="34290"/>
                  </a:lnTo>
                  <a:lnTo>
                    <a:pt x="4025557" y="38100"/>
                  </a:lnTo>
                  <a:lnTo>
                    <a:pt x="4028059" y="44450"/>
                  </a:lnTo>
                  <a:lnTo>
                    <a:pt x="4030167" y="48260"/>
                  </a:lnTo>
                  <a:lnTo>
                    <a:pt x="4038993" y="55880"/>
                  </a:lnTo>
                  <a:lnTo>
                    <a:pt x="4045013" y="58420"/>
                  </a:lnTo>
                  <a:lnTo>
                    <a:pt x="4057192" y="58420"/>
                  </a:lnTo>
                  <a:lnTo>
                    <a:pt x="4063288" y="57150"/>
                  </a:lnTo>
                  <a:lnTo>
                    <a:pt x="4066298" y="55880"/>
                  </a:lnTo>
                  <a:lnTo>
                    <a:pt x="4080751" y="50800"/>
                  </a:lnTo>
                  <a:lnTo>
                    <a:pt x="4083469" y="49530"/>
                  </a:lnTo>
                  <a:lnTo>
                    <a:pt x="4088638" y="48260"/>
                  </a:lnTo>
                  <a:lnTo>
                    <a:pt x="4091114" y="49530"/>
                  </a:lnTo>
                  <a:lnTo>
                    <a:pt x="4095813" y="49530"/>
                  </a:lnTo>
                  <a:lnTo>
                    <a:pt x="4105148" y="63500"/>
                  </a:lnTo>
                  <a:lnTo>
                    <a:pt x="4104703" y="68580"/>
                  </a:lnTo>
                  <a:lnTo>
                    <a:pt x="4104017" y="69850"/>
                  </a:lnTo>
                  <a:lnTo>
                    <a:pt x="4101693" y="74930"/>
                  </a:lnTo>
                  <a:lnTo>
                    <a:pt x="4100093" y="77470"/>
                  </a:lnTo>
                  <a:lnTo>
                    <a:pt x="4095318" y="81280"/>
                  </a:lnTo>
                  <a:lnTo>
                    <a:pt x="4092600" y="83820"/>
                  </a:lnTo>
                  <a:lnTo>
                    <a:pt x="4087164" y="86360"/>
                  </a:lnTo>
                  <a:lnTo>
                    <a:pt x="4084701" y="87630"/>
                  </a:lnTo>
                  <a:lnTo>
                    <a:pt x="4080294" y="88900"/>
                  </a:lnTo>
                  <a:lnTo>
                    <a:pt x="4078427" y="90170"/>
                  </a:lnTo>
                  <a:lnTo>
                    <a:pt x="4074249" y="90170"/>
                  </a:lnTo>
                  <a:lnTo>
                    <a:pt x="4073448" y="91440"/>
                  </a:lnTo>
                  <a:lnTo>
                    <a:pt x="4073258" y="91440"/>
                  </a:lnTo>
                  <a:lnTo>
                    <a:pt x="4073067" y="92710"/>
                  </a:lnTo>
                  <a:lnTo>
                    <a:pt x="4073487" y="93980"/>
                  </a:lnTo>
                  <a:lnTo>
                    <a:pt x="4073804" y="93980"/>
                  </a:lnTo>
                  <a:lnTo>
                    <a:pt x="4074731" y="95250"/>
                  </a:lnTo>
                  <a:lnTo>
                    <a:pt x="4075366" y="96520"/>
                  </a:lnTo>
                  <a:lnTo>
                    <a:pt x="4077297" y="97790"/>
                  </a:lnTo>
                  <a:lnTo>
                    <a:pt x="4078313" y="99060"/>
                  </a:lnTo>
                  <a:lnTo>
                    <a:pt x="4080078" y="100330"/>
                  </a:lnTo>
                  <a:lnTo>
                    <a:pt x="4083964" y="100330"/>
                  </a:lnTo>
                  <a:lnTo>
                    <a:pt x="4087380" y="99060"/>
                  </a:lnTo>
                  <a:lnTo>
                    <a:pt x="4089323" y="99060"/>
                  </a:lnTo>
                  <a:lnTo>
                    <a:pt x="4093705" y="96520"/>
                  </a:lnTo>
                  <a:lnTo>
                    <a:pt x="4096016" y="95250"/>
                  </a:lnTo>
                  <a:lnTo>
                    <a:pt x="4100893" y="91440"/>
                  </a:lnTo>
                  <a:lnTo>
                    <a:pt x="4117124" y="68580"/>
                  </a:lnTo>
                  <a:lnTo>
                    <a:pt x="4117860" y="60960"/>
                  </a:lnTo>
                  <a:close/>
                </a:path>
              </a:pathLst>
            </a:custGeom>
            <a:solidFill>
              <a:srgbClr val="143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70662" y="8313621"/>
              <a:ext cx="1723362" cy="78391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152530" y="8324058"/>
              <a:ext cx="363220" cy="367030"/>
            </a:xfrm>
            <a:custGeom>
              <a:avLst/>
              <a:gdLst/>
              <a:ahLst/>
              <a:cxnLst/>
              <a:rect l="l" t="t" r="r" b="b"/>
              <a:pathLst>
                <a:path w="363220" h="367029">
                  <a:moveTo>
                    <a:pt x="89494" y="316230"/>
                  </a:moveTo>
                  <a:lnTo>
                    <a:pt x="66008" y="316230"/>
                  </a:lnTo>
                  <a:lnTo>
                    <a:pt x="70709" y="317500"/>
                  </a:lnTo>
                  <a:lnTo>
                    <a:pt x="72898" y="318770"/>
                  </a:lnTo>
                  <a:lnTo>
                    <a:pt x="76793" y="322580"/>
                  </a:lnTo>
                  <a:lnTo>
                    <a:pt x="78133" y="323850"/>
                  </a:lnTo>
                  <a:lnTo>
                    <a:pt x="79746" y="328930"/>
                  </a:lnTo>
                  <a:lnTo>
                    <a:pt x="67495" y="350520"/>
                  </a:lnTo>
                  <a:lnTo>
                    <a:pt x="62060" y="354330"/>
                  </a:lnTo>
                  <a:lnTo>
                    <a:pt x="59600" y="355600"/>
                  </a:lnTo>
                  <a:lnTo>
                    <a:pt x="55192" y="356870"/>
                  </a:lnTo>
                  <a:lnTo>
                    <a:pt x="53307" y="356870"/>
                  </a:lnTo>
                  <a:lnTo>
                    <a:pt x="50186" y="358140"/>
                  </a:lnTo>
                  <a:lnTo>
                    <a:pt x="49150" y="358140"/>
                  </a:lnTo>
                  <a:lnTo>
                    <a:pt x="48344" y="359410"/>
                  </a:lnTo>
                  <a:lnTo>
                    <a:pt x="47967" y="359410"/>
                  </a:lnTo>
                  <a:lnTo>
                    <a:pt x="48009" y="360680"/>
                  </a:lnTo>
                  <a:lnTo>
                    <a:pt x="48385" y="360680"/>
                  </a:lnTo>
                  <a:lnTo>
                    <a:pt x="48700" y="361950"/>
                  </a:lnTo>
                  <a:lnTo>
                    <a:pt x="49621" y="363220"/>
                  </a:lnTo>
                  <a:lnTo>
                    <a:pt x="50249" y="363220"/>
                  </a:lnTo>
                  <a:lnTo>
                    <a:pt x="52197" y="365760"/>
                  </a:lnTo>
                  <a:lnTo>
                    <a:pt x="53213" y="367030"/>
                  </a:lnTo>
                  <a:lnTo>
                    <a:pt x="62270" y="367030"/>
                  </a:lnTo>
                  <a:lnTo>
                    <a:pt x="64217" y="365760"/>
                  </a:lnTo>
                  <a:lnTo>
                    <a:pt x="68594" y="363220"/>
                  </a:lnTo>
                  <a:lnTo>
                    <a:pt x="70908" y="361950"/>
                  </a:lnTo>
                  <a:lnTo>
                    <a:pt x="75788" y="359410"/>
                  </a:lnTo>
                  <a:lnTo>
                    <a:pt x="78207" y="356870"/>
                  </a:lnTo>
                  <a:lnTo>
                    <a:pt x="92751" y="327660"/>
                  </a:lnTo>
                  <a:lnTo>
                    <a:pt x="92248" y="323850"/>
                  </a:lnTo>
                  <a:lnTo>
                    <a:pt x="89494" y="316230"/>
                  </a:lnTo>
                  <a:close/>
                </a:path>
                <a:path w="363220" h="367029">
                  <a:moveTo>
                    <a:pt x="32857" y="266700"/>
                  </a:moveTo>
                  <a:lnTo>
                    <a:pt x="28794" y="266700"/>
                  </a:lnTo>
                  <a:lnTo>
                    <a:pt x="25454" y="267970"/>
                  </a:lnTo>
                  <a:lnTo>
                    <a:pt x="23685" y="269240"/>
                  </a:lnTo>
                  <a:lnTo>
                    <a:pt x="19936" y="270510"/>
                  </a:lnTo>
                  <a:lnTo>
                    <a:pt x="0" y="300990"/>
                  </a:lnTo>
                  <a:lnTo>
                    <a:pt x="450" y="304800"/>
                  </a:lnTo>
                  <a:lnTo>
                    <a:pt x="2952" y="311150"/>
                  </a:lnTo>
                  <a:lnTo>
                    <a:pt x="5057" y="314960"/>
                  </a:lnTo>
                  <a:lnTo>
                    <a:pt x="10931" y="321310"/>
                  </a:lnTo>
                  <a:lnTo>
                    <a:pt x="19915" y="325120"/>
                  </a:lnTo>
                  <a:lnTo>
                    <a:pt x="22941" y="325120"/>
                  </a:lnTo>
                  <a:lnTo>
                    <a:pt x="29046" y="326390"/>
                  </a:lnTo>
                  <a:lnTo>
                    <a:pt x="32093" y="325120"/>
                  </a:lnTo>
                  <a:lnTo>
                    <a:pt x="38187" y="323850"/>
                  </a:lnTo>
                  <a:lnTo>
                    <a:pt x="41192" y="322580"/>
                  </a:lnTo>
                  <a:lnTo>
                    <a:pt x="55652" y="317500"/>
                  </a:lnTo>
                  <a:lnTo>
                    <a:pt x="58364" y="317500"/>
                  </a:lnTo>
                  <a:lnTo>
                    <a:pt x="63537" y="316230"/>
                  </a:lnTo>
                  <a:lnTo>
                    <a:pt x="89494" y="316230"/>
                  </a:lnTo>
                  <a:lnTo>
                    <a:pt x="87128" y="312420"/>
                  </a:lnTo>
                  <a:lnTo>
                    <a:pt x="85458" y="311150"/>
                  </a:lnTo>
                  <a:lnTo>
                    <a:pt x="20941" y="311150"/>
                  </a:lnTo>
                  <a:lnTo>
                    <a:pt x="18774" y="309880"/>
                  </a:lnTo>
                  <a:lnTo>
                    <a:pt x="15434" y="306070"/>
                  </a:lnTo>
                  <a:lnTo>
                    <a:pt x="14386" y="304800"/>
                  </a:lnTo>
                  <a:lnTo>
                    <a:pt x="12921" y="300990"/>
                  </a:lnTo>
                  <a:lnTo>
                    <a:pt x="12586" y="299720"/>
                  </a:lnTo>
                  <a:lnTo>
                    <a:pt x="12732" y="295910"/>
                  </a:lnTo>
                  <a:lnTo>
                    <a:pt x="13245" y="293370"/>
                  </a:lnTo>
                  <a:lnTo>
                    <a:pt x="15109" y="289560"/>
                  </a:lnTo>
                  <a:lnTo>
                    <a:pt x="16575" y="288290"/>
                  </a:lnTo>
                  <a:lnTo>
                    <a:pt x="20690" y="283210"/>
                  </a:lnTo>
                  <a:lnTo>
                    <a:pt x="22868" y="281940"/>
                  </a:lnTo>
                  <a:lnTo>
                    <a:pt x="27349" y="279400"/>
                  </a:lnTo>
                  <a:lnTo>
                    <a:pt x="29423" y="279400"/>
                  </a:lnTo>
                  <a:lnTo>
                    <a:pt x="33203" y="278130"/>
                  </a:lnTo>
                  <a:lnTo>
                    <a:pt x="34836" y="276860"/>
                  </a:lnTo>
                  <a:lnTo>
                    <a:pt x="37590" y="276860"/>
                  </a:lnTo>
                  <a:lnTo>
                    <a:pt x="38480" y="275590"/>
                  </a:lnTo>
                  <a:lnTo>
                    <a:pt x="39286" y="275590"/>
                  </a:lnTo>
                  <a:lnTo>
                    <a:pt x="39265" y="274320"/>
                  </a:lnTo>
                  <a:lnTo>
                    <a:pt x="38784" y="273050"/>
                  </a:lnTo>
                  <a:lnTo>
                    <a:pt x="38438" y="273050"/>
                  </a:lnTo>
                  <a:lnTo>
                    <a:pt x="37517" y="271780"/>
                  </a:lnTo>
                  <a:lnTo>
                    <a:pt x="36962" y="270510"/>
                  </a:lnTo>
                  <a:lnTo>
                    <a:pt x="35601" y="269240"/>
                  </a:lnTo>
                  <a:lnTo>
                    <a:pt x="35014" y="269240"/>
                  </a:lnTo>
                  <a:lnTo>
                    <a:pt x="34051" y="267970"/>
                  </a:lnTo>
                  <a:lnTo>
                    <a:pt x="33622" y="267970"/>
                  </a:lnTo>
                  <a:lnTo>
                    <a:pt x="32857" y="266700"/>
                  </a:lnTo>
                  <a:close/>
                </a:path>
                <a:path w="363220" h="367029">
                  <a:moveTo>
                    <a:pt x="55642" y="236220"/>
                  </a:moveTo>
                  <a:lnTo>
                    <a:pt x="54469" y="236220"/>
                  </a:lnTo>
                  <a:lnTo>
                    <a:pt x="53485" y="237490"/>
                  </a:lnTo>
                  <a:lnTo>
                    <a:pt x="52888" y="237490"/>
                  </a:lnTo>
                  <a:lnTo>
                    <a:pt x="51485" y="238760"/>
                  </a:lnTo>
                  <a:lnTo>
                    <a:pt x="50679" y="238760"/>
                  </a:lnTo>
                  <a:lnTo>
                    <a:pt x="48878" y="241300"/>
                  </a:lnTo>
                  <a:lnTo>
                    <a:pt x="48176" y="242570"/>
                  </a:lnTo>
                  <a:lnTo>
                    <a:pt x="47108" y="243840"/>
                  </a:lnTo>
                  <a:lnTo>
                    <a:pt x="46721" y="243840"/>
                  </a:lnTo>
                  <a:lnTo>
                    <a:pt x="46249" y="245110"/>
                  </a:lnTo>
                  <a:lnTo>
                    <a:pt x="46312" y="246380"/>
                  </a:lnTo>
                  <a:lnTo>
                    <a:pt x="46490" y="246380"/>
                  </a:lnTo>
                  <a:lnTo>
                    <a:pt x="115504" y="314960"/>
                  </a:lnTo>
                  <a:lnTo>
                    <a:pt x="115839" y="316230"/>
                  </a:lnTo>
                  <a:lnTo>
                    <a:pt x="117001" y="316230"/>
                  </a:lnTo>
                  <a:lnTo>
                    <a:pt x="117996" y="314960"/>
                  </a:lnTo>
                  <a:lnTo>
                    <a:pt x="118603" y="314960"/>
                  </a:lnTo>
                  <a:lnTo>
                    <a:pt x="120038" y="313690"/>
                  </a:lnTo>
                  <a:lnTo>
                    <a:pt x="120834" y="313690"/>
                  </a:lnTo>
                  <a:lnTo>
                    <a:pt x="122635" y="311150"/>
                  </a:lnTo>
                  <a:lnTo>
                    <a:pt x="123347" y="309880"/>
                  </a:lnTo>
                  <a:lnTo>
                    <a:pt x="124373" y="308610"/>
                  </a:lnTo>
                  <a:lnTo>
                    <a:pt x="124750" y="308610"/>
                  </a:lnTo>
                  <a:lnTo>
                    <a:pt x="125231" y="307340"/>
                  </a:lnTo>
                  <a:lnTo>
                    <a:pt x="125168" y="306070"/>
                  </a:lnTo>
                  <a:lnTo>
                    <a:pt x="124980" y="306070"/>
                  </a:lnTo>
                  <a:lnTo>
                    <a:pt x="93065" y="274320"/>
                  </a:lnTo>
                  <a:lnTo>
                    <a:pt x="101801" y="265430"/>
                  </a:lnTo>
                  <a:lnTo>
                    <a:pt x="84803" y="265430"/>
                  </a:lnTo>
                  <a:lnTo>
                    <a:pt x="55966" y="237490"/>
                  </a:lnTo>
                  <a:lnTo>
                    <a:pt x="55642" y="236220"/>
                  </a:lnTo>
                  <a:close/>
                </a:path>
                <a:path w="363220" h="367029">
                  <a:moveTo>
                    <a:pt x="72018" y="302260"/>
                  </a:moveTo>
                  <a:lnTo>
                    <a:pt x="59830" y="302260"/>
                  </a:lnTo>
                  <a:lnTo>
                    <a:pt x="53694" y="303530"/>
                  </a:lnTo>
                  <a:lnTo>
                    <a:pt x="47726" y="306070"/>
                  </a:lnTo>
                  <a:lnTo>
                    <a:pt x="36135" y="309880"/>
                  </a:lnTo>
                  <a:lnTo>
                    <a:pt x="33391" y="311150"/>
                  </a:lnTo>
                  <a:lnTo>
                    <a:pt x="85458" y="311150"/>
                  </a:lnTo>
                  <a:lnTo>
                    <a:pt x="83788" y="309880"/>
                  </a:lnTo>
                  <a:lnTo>
                    <a:pt x="80960" y="306070"/>
                  </a:lnTo>
                  <a:lnTo>
                    <a:pt x="78039" y="304800"/>
                  </a:lnTo>
                  <a:lnTo>
                    <a:pt x="72018" y="302260"/>
                  </a:lnTo>
                  <a:close/>
                </a:path>
                <a:path w="363220" h="367029">
                  <a:moveTo>
                    <a:pt x="143653" y="241300"/>
                  </a:moveTo>
                  <a:lnTo>
                    <a:pt x="125514" y="241300"/>
                  </a:lnTo>
                  <a:lnTo>
                    <a:pt x="157429" y="273050"/>
                  </a:lnTo>
                  <a:lnTo>
                    <a:pt x="157764" y="274320"/>
                  </a:lnTo>
                  <a:lnTo>
                    <a:pt x="158927" y="274320"/>
                  </a:lnTo>
                  <a:lnTo>
                    <a:pt x="159921" y="273050"/>
                  </a:lnTo>
                  <a:lnTo>
                    <a:pt x="160508" y="273050"/>
                  </a:lnTo>
                  <a:lnTo>
                    <a:pt x="161869" y="271780"/>
                  </a:lnTo>
                  <a:lnTo>
                    <a:pt x="162686" y="271780"/>
                  </a:lnTo>
                  <a:lnTo>
                    <a:pt x="164518" y="269240"/>
                  </a:lnTo>
                  <a:lnTo>
                    <a:pt x="165220" y="269240"/>
                  </a:lnTo>
                  <a:lnTo>
                    <a:pt x="166246" y="266700"/>
                  </a:lnTo>
                  <a:lnTo>
                    <a:pt x="166623" y="266700"/>
                  </a:lnTo>
                  <a:lnTo>
                    <a:pt x="167104" y="265430"/>
                  </a:lnTo>
                  <a:lnTo>
                    <a:pt x="167042" y="264160"/>
                  </a:lnTo>
                  <a:lnTo>
                    <a:pt x="166560" y="264160"/>
                  </a:lnTo>
                  <a:lnTo>
                    <a:pt x="143653" y="241300"/>
                  </a:lnTo>
                  <a:close/>
                </a:path>
                <a:path w="363220" h="367029">
                  <a:moveTo>
                    <a:pt x="97839" y="195580"/>
                  </a:moveTo>
                  <a:lnTo>
                    <a:pt x="94751" y="195580"/>
                  </a:lnTo>
                  <a:lnTo>
                    <a:pt x="93358" y="196850"/>
                  </a:lnTo>
                  <a:lnTo>
                    <a:pt x="92573" y="196850"/>
                  </a:lnTo>
                  <a:lnTo>
                    <a:pt x="90730" y="199390"/>
                  </a:lnTo>
                  <a:lnTo>
                    <a:pt x="90007" y="200660"/>
                  </a:lnTo>
                  <a:lnTo>
                    <a:pt x="89012" y="201930"/>
                  </a:lnTo>
                  <a:lnTo>
                    <a:pt x="88646" y="201930"/>
                  </a:lnTo>
                  <a:lnTo>
                    <a:pt x="88175" y="203200"/>
                  </a:lnTo>
                  <a:lnTo>
                    <a:pt x="88238" y="204470"/>
                  </a:lnTo>
                  <a:lnTo>
                    <a:pt x="88416" y="204470"/>
                  </a:lnTo>
                  <a:lnTo>
                    <a:pt x="117252" y="233680"/>
                  </a:lnTo>
                  <a:lnTo>
                    <a:pt x="84803" y="265430"/>
                  </a:lnTo>
                  <a:lnTo>
                    <a:pt x="101801" y="265430"/>
                  </a:lnTo>
                  <a:lnTo>
                    <a:pt x="125514" y="241300"/>
                  </a:lnTo>
                  <a:lnTo>
                    <a:pt x="143653" y="241300"/>
                  </a:lnTo>
                  <a:lnTo>
                    <a:pt x="97839" y="195580"/>
                  </a:lnTo>
                  <a:close/>
                </a:path>
                <a:path w="363220" h="367029">
                  <a:moveTo>
                    <a:pt x="156738" y="137160"/>
                  </a:moveTo>
                  <a:lnTo>
                    <a:pt x="153712" y="137160"/>
                  </a:lnTo>
                  <a:lnTo>
                    <a:pt x="118750" y="171450"/>
                  </a:lnTo>
                  <a:lnTo>
                    <a:pt x="118226" y="172720"/>
                  </a:lnTo>
                  <a:lnTo>
                    <a:pt x="117860" y="175260"/>
                  </a:lnTo>
                  <a:lnTo>
                    <a:pt x="118488" y="176530"/>
                  </a:lnTo>
                  <a:lnTo>
                    <a:pt x="184926" y="243840"/>
                  </a:lnTo>
                  <a:lnTo>
                    <a:pt x="190036" y="243840"/>
                  </a:lnTo>
                  <a:lnTo>
                    <a:pt x="205185" y="228600"/>
                  </a:lnTo>
                  <a:lnTo>
                    <a:pt x="188947" y="228600"/>
                  </a:lnTo>
                  <a:lnTo>
                    <a:pt x="163440" y="203200"/>
                  </a:lnTo>
                  <a:lnTo>
                    <a:pt x="171084" y="195580"/>
                  </a:lnTo>
                  <a:lnTo>
                    <a:pt x="155785" y="195580"/>
                  </a:lnTo>
                  <a:lnTo>
                    <a:pt x="133420" y="172720"/>
                  </a:lnTo>
                  <a:lnTo>
                    <a:pt x="161586" y="144780"/>
                  </a:lnTo>
                  <a:lnTo>
                    <a:pt x="161785" y="144780"/>
                  </a:lnTo>
                  <a:lnTo>
                    <a:pt x="161963" y="143510"/>
                  </a:lnTo>
                  <a:lnTo>
                    <a:pt x="161597" y="142240"/>
                  </a:lnTo>
                  <a:lnTo>
                    <a:pt x="161314" y="142240"/>
                  </a:lnTo>
                  <a:lnTo>
                    <a:pt x="160508" y="140970"/>
                  </a:lnTo>
                  <a:lnTo>
                    <a:pt x="159974" y="139700"/>
                  </a:lnTo>
                  <a:lnTo>
                    <a:pt x="158581" y="138430"/>
                  </a:lnTo>
                  <a:lnTo>
                    <a:pt x="157911" y="138430"/>
                  </a:lnTo>
                  <a:lnTo>
                    <a:pt x="156738" y="137160"/>
                  </a:lnTo>
                  <a:close/>
                </a:path>
                <a:path w="363220" h="367029">
                  <a:moveTo>
                    <a:pt x="220056" y="199390"/>
                  </a:moveTo>
                  <a:lnTo>
                    <a:pt x="217511" y="199390"/>
                  </a:lnTo>
                  <a:lnTo>
                    <a:pt x="188947" y="228600"/>
                  </a:lnTo>
                  <a:lnTo>
                    <a:pt x="205185" y="228600"/>
                  </a:lnTo>
                  <a:lnTo>
                    <a:pt x="225385" y="208280"/>
                  </a:lnTo>
                  <a:lnTo>
                    <a:pt x="225584" y="207010"/>
                  </a:lnTo>
                  <a:lnTo>
                    <a:pt x="225762" y="207010"/>
                  </a:lnTo>
                  <a:lnTo>
                    <a:pt x="225731" y="205740"/>
                  </a:lnTo>
                  <a:lnTo>
                    <a:pt x="225438" y="205740"/>
                  </a:lnTo>
                  <a:lnTo>
                    <a:pt x="225155" y="204470"/>
                  </a:lnTo>
                  <a:lnTo>
                    <a:pt x="224317" y="203200"/>
                  </a:lnTo>
                  <a:lnTo>
                    <a:pt x="223773" y="203200"/>
                  </a:lnTo>
                  <a:lnTo>
                    <a:pt x="223113" y="201930"/>
                  </a:lnTo>
                  <a:lnTo>
                    <a:pt x="222370" y="201930"/>
                  </a:lnTo>
                  <a:lnTo>
                    <a:pt x="221720" y="200660"/>
                  </a:lnTo>
                  <a:lnTo>
                    <a:pt x="220579" y="200660"/>
                  </a:lnTo>
                  <a:lnTo>
                    <a:pt x="220056" y="199390"/>
                  </a:lnTo>
                  <a:close/>
                </a:path>
                <a:path w="363220" h="367029">
                  <a:moveTo>
                    <a:pt x="96771" y="194310"/>
                  </a:moveTo>
                  <a:lnTo>
                    <a:pt x="96342" y="194310"/>
                  </a:lnTo>
                  <a:lnTo>
                    <a:pt x="95347" y="195580"/>
                  </a:lnTo>
                  <a:lnTo>
                    <a:pt x="97515" y="195580"/>
                  </a:lnTo>
                  <a:lnTo>
                    <a:pt x="96771" y="194310"/>
                  </a:lnTo>
                  <a:close/>
                </a:path>
                <a:path w="363220" h="367029">
                  <a:moveTo>
                    <a:pt x="183020" y="171450"/>
                  </a:moveTo>
                  <a:lnTo>
                    <a:pt x="179994" y="171450"/>
                  </a:lnTo>
                  <a:lnTo>
                    <a:pt x="155785" y="195580"/>
                  </a:lnTo>
                  <a:lnTo>
                    <a:pt x="171084" y="195580"/>
                  </a:lnTo>
                  <a:lnTo>
                    <a:pt x="187648" y="179070"/>
                  </a:lnTo>
                  <a:lnTo>
                    <a:pt x="187847" y="179070"/>
                  </a:lnTo>
                  <a:lnTo>
                    <a:pt x="188067" y="177800"/>
                  </a:lnTo>
                  <a:lnTo>
                    <a:pt x="187805" y="176530"/>
                  </a:lnTo>
                  <a:lnTo>
                    <a:pt x="187533" y="176530"/>
                  </a:lnTo>
                  <a:lnTo>
                    <a:pt x="186727" y="175260"/>
                  </a:lnTo>
                  <a:lnTo>
                    <a:pt x="186193" y="173990"/>
                  </a:lnTo>
                  <a:lnTo>
                    <a:pt x="184842" y="172720"/>
                  </a:lnTo>
                  <a:lnTo>
                    <a:pt x="184193" y="172720"/>
                  </a:lnTo>
                  <a:lnTo>
                    <a:pt x="183020" y="171450"/>
                  </a:lnTo>
                  <a:close/>
                </a:path>
                <a:path w="363220" h="367029">
                  <a:moveTo>
                    <a:pt x="191072" y="106680"/>
                  </a:moveTo>
                  <a:lnTo>
                    <a:pt x="184329" y="106680"/>
                  </a:lnTo>
                  <a:lnTo>
                    <a:pt x="182476" y="107950"/>
                  </a:lnTo>
                  <a:lnTo>
                    <a:pt x="181470" y="109220"/>
                  </a:lnTo>
                  <a:lnTo>
                    <a:pt x="174717" y="115570"/>
                  </a:lnTo>
                  <a:lnTo>
                    <a:pt x="174120" y="116840"/>
                  </a:lnTo>
                  <a:lnTo>
                    <a:pt x="173701" y="120650"/>
                  </a:lnTo>
                  <a:lnTo>
                    <a:pt x="174329" y="121920"/>
                  </a:lnTo>
                  <a:lnTo>
                    <a:pt x="241846" y="189230"/>
                  </a:lnTo>
                  <a:lnTo>
                    <a:pt x="244348" y="189230"/>
                  </a:lnTo>
                  <a:lnTo>
                    <a:pt x="244934" y="187960"/>
                  </a:lnTo>
                  <a:lnTo>
                    <a:pt x="246317" y="187960"/>
                  </a:lnTo>
                  <a:lnTo>
                    <a:pt x="247123" y="186690"/>
                  </a:lnTo>
                  <a:lnTo>
                    <a:pt x="248987" y="185420"/>
                  </a:lnTo>
                  <a:lnTo>
                    <a:pt x="249709" y="184150"/>
                  </a:lnTo>
                  <a:lnTo>
                    <a:pt x="250725" y="182880"/>
                  </a:lnTo>
                  <a:lnTo>
                    <a:pt x="251102" y="181610"/>
                  </a:lnTo>
                  <a:lnTo>
                    <a:pt x="251583" y="181610"/>
                  </a:lnTo>
                  <a:lnTo>
                    <a:pt x="251657" y="180340"/>
                  </a:lnTo>
                  <a:lnTo>
                    <a:pt x="251489" y="180340"/>
                  </a:lnTo>
                  <a:lnTo>
                    <a:pt x="251322" y="179070"/>
                  </a:lnTo>
                  <a:lnTo>
                    <a:pt x="205313" y="133350"/>
                  </a:lnTo>
                  <a:lnTo>
                    <a:pt x="194224" y="123190"/>
                  </a:lnTo>
                  <a:lnTo>
                    <a:pt x="191502" y="120650"/>
                  </a:lnTo>
                  <a:lnTo>
                    <a:pt x="235330" y="120650"/>
                  </a:lnTo>
                  <a:lnTo>
                    <a:pt x="192601" y="107950"/>
                  </a:lnTo>
                  <a:lnTo>
                    <a:pt x="191072" y="106680"/>
                  </a:lnTo>
                  <a:close/>
                </a:path>
                <a:path w="363220" h="367029">
                  <a:moveTo>
                    <a:pt x="285928" y="146050"/>
                  </a:moveTo>
                  <a:lnTo>
                    <a:pt x="276033" y="146050"/>
                  </a:lnTo>
                  <a:lnTo>
                    <a:pt x="277907" y="147320"/>
                  </a:lnTo>
                  <a:lnTo>
                    <a:pt x="284860" y="147320"/>
                  </a:lnTo>
                  <a:lnTo>
                    <a:pt x="285928" y="146050"/>
                  </a:lnTo>
                  <a:close/>
                </a:path>
                <a:path w="363220" h="367029">
                  <a:moveTo>
                    <a:pt x="235330" y="120650"/>
                  </a:moveTo>
                  <a:lnTo>
                    <a:pt x="191617" y="120650"/>
                  </a:lnTo>
                  <a:lnTo>
                    <a:pt x="194779" y="121920"/>
                  </a:lnTo>
                  <a:lnTo>
                    <a:pt x="198088" y="121920"/>
                  </a:lnTo>
                  <a:lnTo>
                    <a:pt x="204988" y="124460"/>
                  </a:lnTo>
                  <a:lnTo>
                    <a:pt x="208328" y="125730"/>
                  </a:lnTo>
                  <a:lnTo>
                    <a:pt x="273855" y="146050"/>
                  </a:lnTo>
                  <a:lnTo>
                    <a:pt x="287813" y="146050"/>
                  </a:lnTo>
                  <a:lnTo>
                    <a:pt x="288787" y="144780"/>
                  </a:lnTo>
                  <a:lnTo>
                    <a:pt x="293394" y="139700"/>
                  </a:lnTo>
                  <a:lnTo>
                    <a:pt x="293823" y="139700"/>
                  </a:lnTo>
                  <a:lnTo>
                    <a:pt x="294514" y="138430"/>
                  </a:lnTo>
                  <a:lnTo>
                    <a:pt x="294724" y="137160"/>
                  </a:lnTo>
                  <a:lnTo>
                    <a:pt x="294755" y="135890"/>
                  </a:lnTo>
                  <a:lnTo>
                    <a:pt x="294221" y="133350"/>
                  </a:lnTo>
                  <a:lnTo>
                    <a:pt x="274640" y="133350"/>
                  </a:lnTo>
                  <a:lnTo>
                    <a:pt x="272065" y="132080"/>
                  </a:lnTo>
                  <a:lnTo>
                    <a:pt x="256411" y="127000"/>
                  </a:lnTo>
                  <a:lnTo>
                    <a:pt x="253699" y="125730"/>
                  </a:lnTo>
                  <a:lnTo>
                    <a:pt x="248149" y="124460"/>
                  </a:lnTo>
                  <a:lnTo>
                    <a:pt x="235330" y="120650"/>
                  </a:lnTo>
                  <a:close/>
                </a:path>
                <a:path w="363220" h="367029">
                  <a:moveTo>
                    <a:pt x="226945" y="66040"/>
                  </a:moveTo>
                  <a:lnTo>
                    <a:pt x="224412" y="66040"/>
                  </a:lnTo>
                  <a:lnTo>
                    <a:pt x="223804" y="67310"/>
                  </a:lnTo>
                  <a:lnTo>
                    <a:pt x="222422" y="68580"/>
                  </a:lnTo>
                  <a:lnTo>
                    <a:pt x="221647" y="68580"/>
                  </a:lnTo>
                  <a:lnTo>
                    <a:pt x="219825" y="71120"/>
                  </a:lnTo>
                  <a:lnTo>
                    <a:pt x="219071" y="71120"/>
                  </a:lnTo>
                  <a:lnTo>
                    <a:pt x="218024" y="72390"/>
                  </a:lnTo>
                  <a:lnTo>
                    <a:pt x="217658" y="73660"/>
                  </a:lnTo>
                  <a:lnTo>
                    <a:pt x="217249" y="74930"/>
                  </a:lnTo>
                  <a:lnTo>
                    <a:pt x="217312" y="76200"/>
                  </a:lnTo>
                  <a:lnTo>
                    <a:pt x="217469" y="76200"/>
                  </a:lnTo>
                  <a:lnTo>
                    <a:pt x="256400" y="114300"/>
                  </a:lnTo>
                  <a:lnTo>
                    <a:pt x="268651" y="127000"/>
                  </a:lnTo>
                  <a:lnTo>
                    <a:pt x="271719" y="129540"/>
                  </a:lnTo>
                  <a:lnTo>
                    <a:pt x="274693" y="133350"/>
                  </a:lnTo>
                  <a:lnTo>
                    <a:pt x="293718" y="133350"/>
                  </a:lnTo>
                  <a:lnTo>
                    <a:pt x="292985" y="132080"/>
                  </a:lnTo>
                  <a:lnTo>
                    <a:pt x="226945" y="66040"/>
                  </a:lnTo>
                  <a:close/>
                </a:path>
                <a:path w="363220" h="367029">
                  <a:moveTo>
                    <a:pt x="303404" y="0"/>
                  </a:moveTo>
                  <a:lnTo>
                    <a:pt x="299121" y="0"/>
                  </a:lnTo>
                  <a:lnTo>
                    <a:pt x="295080" y="1270"/>
                  </a:lnTo>
                  <a:lnTo>
                    <a:pt x="292828" y="2540"/>
                  </a:lnTo>
                  <a:lnTo>
                    <a:pt x="287834" y="3810"/>
                  </a:lnTo>
                  <a:lnTo>
                    <a:pt x="285153" y="6350"/>
                  </a:lnTo>
                  <a:lnTo>
                    <a:pt x="279415" y="10160"/>
                  </a:lnTo>
                  <a:lnTo>
                    <a:pt x="276630" y="12700"/>
                  </a:lnTo>
                  <a:lnTo>
                    <a:pt x="268620" y="20320"/>
                  </a:lnTo>
                  <a:lnTo>
                    <a:pt x="264693" y="25400"/>
                  </a:lnTo>
                  <a:lnTo>
                    <a:pt x="259552" y="38100"/>
                  </a:lnTo>
                  <a:lnTo>
                    <a:pt x="258327" y="44450"/>
                  </a:lnTo>
                  <a:lnTo>
                    <a:pt x="258588" y="57150"/>
                  </a:lnTo>
                  <a:lnTo>
                    <a:pt x="281216" y="92710"/>
                  </a:lnTo>
                  <a:lnTo>
                    <a:pt x="304975" y="104140"/>
                  </a:lnTo>
                  <a:lnTo>
                    <a:pt x="317278" y="104140"/>
                  </a:lnTo>
                  <a:lnTo>
                    <a:pt x="323372" y="102870"/>
                  </a:lnTo>
                  <a:lnTo>
                    <a:pt x="335455" y="97790"/>
                  </a:lnTo>
                  <a:lnTo>
                    <a:pt x="341235" y="93980"/>
                  </a:lnTo>
                  <a:lnTo>
                    <a:pt x="343671" y="91440"/>
                  </a:lnTo>
                  <a:lnTo>
                    <a:pt x="317906" y="91440"/>
                  </a:lnTo>
                  <a:lnTo>
                    <a:pt x="308587" y="90170"/>
                  </a:lnTo>
                  <a:lnTo>
                    <a:pt x="273091" y="59690"/>
                  </a:lnTo>
                  <a:lnTo>
                    <a:pt x="271007" y="44450"/>
                  </a:lnTo>
                  <a:lnTo>
                    <a:pt x="271667" y="40640"/>
                  </a:lnTo>
                  <a:lnTo>
                    <a:pt x="302482" y="11430"/>
                  </a:lnTo>
                  <a:lnTo>
                    <a:pt x="304629" y="10160"/>
                  </a:lnTo>
                  <a:lnTo>
                    <a:pt x="308084" y="10160"/>
                  </a:lnTo>
                  <a:lnTo>
                    <a:pt x="309173" y="8890"/>
                  </a:lnTo>
                  <a:lnTo>
                    <a:pt x="309864" y="8890"/>
                  </a:lnTo>
                  <a:lnTo>
                    <a:pt x="310032" y="7620"/>
                  </a:lnTo>
                  <a:lnTo>
                    <a:pt x="309707" y="6350"/>
                  </a:lnTo>
                  <a:lnTo>
                    <a:pt x="309383" y="5080"/>
                  </a:lnTo>
                  <a:lnTo>
                    <a:pt x="308461" y="3810"/>
                  </a:lnTo>
                  <a:lnTo>
                    <a:pt x="307885" y="3810"/>
                  </a:lnTo>
                  <a:lnTo>
                    <a:pt x="307184" y="2540"/>
                  </a:lnTo>
                  <a:lnTo>
                    <a:pt x="306011" y="1270"/>
                  </a:lnTo>
                  <a:lnTo>
                    <a:pt x="305016" y="1270"/>
                  </a:lnTo>
                  <a:lnTo>
                    <a:pt x="303404" y="0"/>
                  </a:lnTo>
                  <a:close/>
                </a:path>
                <a:path w="363220" h="367029">
                  <a:moveTo>
                    <a:pt x="347193" y="43180"/>
                  </a:moveTo>
                  <a:lnTo>
                    <a:pt x="327895" y="43180"/>
                  </a:lnTo>
                  <a:lnTo>
                    <a:pt x="348670" y="63500"/>
                  </a:lnTo>
                  <a:lnTo>
                    <a:pt x="347790" y="67310"/>
                  </a:lnTo>
                  <a:lnTo>
                    <a:pt x="317906" y="91440"/>
                  </a:lnTo>
                  <a:lnTo>
                    <a:pt x="343671" y="91440"/>
                  </a:lnTo>
                  <a:lnTo>
                    <a:pt x="348544" y="86360"/>
                  </a:lnTo>
                  <a:lnTo>
                    <a:pt x="350251" y="85090"/>
                  </a:lnTo>
                  <a:lnTo>
                    <a:pt x="353486" y="81280"/>
                  </a:lnTo>
                  <a:lnTo>
                    <a:pt x="354973" y="78740"/>
                  </a:lnTo>
                  <a:lnTo>
                    <a:pt x="357685" y="73660"/>
                  </a:lnTo>
                  <a:lnTo>
                    <a:pt x="358900" y="72390"/>
                  </a:lnTo>
                  <a:lnTo>
                    <a:pt x="361025" y="67310"/>
                  </a:lnTo>
                  <a:lnTo>
                    <a:pt x="361831" y="64770"/>
                  </a:lnTo>
                  <a:lnTo>
                    <a:pt x="362899" y="62230"/>
                  </a:lnTo>
                  <a:lnTo>
                    <a:pt x="362973" y="60960"/>
                  </a:lnTo>
                  <a:lnTo>
                    <a:pt x="362240" y="58420"/>
                  </a:lnTo>
                  <a:lnTo>
                    <a:pt x="361580" y="57150"/>
                  </a:lnTo>
                  <a:lnTo>
                    <a:pt x="347193" y="43180"/>
                  </a:lnTo>
                  <a:close/>
                </a:path>
                <a:path w="363220" h="367029">
                  <a:moveTo>
                    <a:pt x="332126" y="27940"/>
                  </a:moveTo>
                  <a:lnTo>
                    <a:pt x="327131" y="27940"/>
                  </a:lnTo>
                  <a:lnTo>
                    <a:pt x="326649" y="29210"/>
                  </a:lnTo>
                  <a:lnTo>
                    <a:pt x="303278" y="52070"/>
                  </a:lnTo>
                  <a:lnTo>
                    <a:pt x="303069" y="52070"/>
                  </a:lnTo>
                  <a:lnTo>
                    <a:pt x="302922" y="53340"/>
                  </a:lnTo>
                  <a:lnTo>
                    <a:pt x="303257" y="54610"/>
                  </a:lnTo>
                  <a:lnTo>
                    <a:pt x="303540" y="54610"/>
                  </a:lnTo>
                  <a:lnTo>
                    <a:pt x="304388" y="55880"/>
                  </a:lnTo>
                  <a:lnTo>
                    <a:pt x="304943" y="57150"/>
                  </a:lnTo>
                  <a:lnTo>
                    <a:pt x="306964" y="58420"/>
                  </a:lnTo>
                  <a:lnTo>
                    <a:pt x="308095" y="59690"/>
                  </a:lnTo>
                  <a:lnTo>
                    <a:pt x="310744" y="59690"/>
                  </a:lnTo>
                  <a:lnTo>
                    <a:pt x="327895" y="43180"/>
                  </a:lnTo>
                  <a:lnTo>
                    <a:pt x="347193" y="43180"/>
                  </a:lnTo>
                  <a:lnTo>
                    <a:pt x="332806" y="29210"/>
                  </a:lnTo>
                  <a:lnTo>
                    <a:pt x="332126" y="27940"/>
                  </a:lnTo>
                  <a:close/>
                </a:path>
              </a:pathLst>
            </a:custGeom>
            <a:solidFill>
              <a:srgbClr val="143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9888" y="8321305"/>
              <a:ext cx="1047643" cy="6007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50798" y="8335119"/>
              <a:ext cx="1161472" cy="56515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741665" y="3279195"/>
            <a:ext cx="9079230" cy="5026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46225" algn="ctr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Liczba</a:t>
            </a:r>
            <a:r>
              <a:rPr sz="1950" b="1" spc="-2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wniosków</a:t>
            </a:r>
            <a:r>
              <a:rPr sz="1950" b="1" spc="-4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zakwalifikowanych</a:t>
            </a:r>
            <a:r>
              <a:rPr sz="1950" b="1" spc="-5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143E67"/>
                </a:solidFill>
                <a:latin typeface="Calibri"/>
                <a:cs typeface="Calibri"/>
              </a:rPr>
              <a:t>do</a:t>
            </a: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finansowania</a:t>
            </a:r>
            <a:r>
              <a:rPr sz="1950" b="1" spc="-1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przez</a:t>
            </a:r>
            <a:r>
              <a:rPr sz="1950" b="1" spc="-6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NCN</a:t>
            </a: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143E67"/>
                </a:solidFill>
                <a:latin typeface="Calibri"/>
                <a:cs typeface="Calibri"/>
              </a:rPr>
              <a:t>w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latach</a:t>
            </a:r>
            <a:endParaRPr sz="1950">
              <a:latin typeface="Calibri"/>
              <a:cs typeface="Calibri"/>
            </a:endParaRPr>
          </a:p>
          <a:p>
            <a:pPr marL="1547495" algn="ctr">
              <a:lnSpc>
                <a:spcPct val="100000"/>
              </a:lnSpc>
              <a:spcBef>
                <a:spcPts val="55"/>
              </a:spcBef>
            </a:pP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2011-2020 </a:t>
            </a:r>
            <a:r>
              <a:rPr sz="1950" b="1" spc="5" dirty="0">
                <a:solidFill>
                  <a:srgbClr val="143E67"/>
                </a:solidFill>
                <a:latin typeface="Calibri"/>
                <a:cs typeface="Calibri"/>
              </a:rPr>
              <a:t>w</a:t>
            </a:r>
            <a:r>
              <a:rPr sz="1950" b="1" spc="-1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143E67"/>
                </a:solidFill>
                <a:latin typeface="Calibri"/>
                <a:cs typeface="Calibri"/>
              </a:rPr>
              <a:t>podziale</a:t>
            </a:r>
            <a:r>
              <a:rPr sz="1950" b="1" spc="-4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143E67"/>
                </a:solidFill>
                <a:latin typeface="Calibri"/>
                <a:cs typeface="Calibri"/>
              </a:rPr>
              <a:t>na</a:t>
            </a:r>
            <a:r>
              <a:rPr sz="1950" b="1" spc="-2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programy</a:t>
            </a:r>
            <a:endParaRPr sz="1950">
              <a:latin typeface="Calibri"/>
              <a:cs typeface="Calibri"/>
            </a:endParaRPr>
          </a:p>
          <a:p>
            <a:pPr marR="8695055" algn="r">
              <a:lnSpc>
                <a:spcPct val="100000"/>
              </a:lnSpc>
              <a:spcBef>
                <a:spcPts val="83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180</a:t>
            </a:r>
            <a:endParaRPr sz="1950">
              <a:latin typeface="Calibri"/>
              <a:cs typeface="Calibri"/>
            </a:endParaRPr>
          </a:p>
          <a:p>
            <a:pPr marR="8695055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160</a:t>
            </a:r>
            <a:endParaRPr sz="1950">
              <a:latin typeface="Calibri"/>
              <a:cs typeface="Calibri"/>
            </a:endParaRPr>
          </a:p>
          <a:p>
            <a:pPr marR="8695055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140</a:t>
            </a:r>
            <a:endParaRPr sz="1950">
              <a:latin typeface="Calibri"/>
              <a:cs typeface="Calibri"/>
            </a:endParaRPr>
          </a:p>
          <a:p>
            <a:pPr marR="8695055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120</a:t>
            </a:r>
            <a:endParaRPr sz="1950">
              <a:latin typeface="Calibri"/>
              <a:cs typeface="Calibri"/>
            </a:endParaRPr>
          </a:p>
          <a:p>
            <a:pPr marR="8695055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100</a:t>
            </a:r>
            <a:endParaRPr sz="1950">
              <a:latin typeface="Calibri"/>
              <a:cs typeface="Calibri"/>
            </a:endParaRPr>
          </a:p>
          <a:p>
            <a:pPr marR="8694420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80</a:t>
            </a:r>
            <a:endParaRPr sz="1950">
              <a:latin typeface="Calibri"/>
              <a:cs typeface="Calibri"/>
            </a:endParaRPr>
          </a:p>
          <a:p>
            <a:pPr marR="8694420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60</a:t>
            </a:r>
            <a:endParaRPr sz="1950">
              <a:latin typeface="Calibri"/>
              <a:cs typeface="Calibri"/>
            </a:endParaRPr>
          </a:p>
          <a:p>
            <a:pPr marR="8694420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40</a:t>
            </a:r>
            <a:endParaRPr sz="1950">
              <a:latin typeface="Calibri"/>
              <a:cs typeface="Calibri"/>
            </a:endParaRPr>
          </a:p>
          <a:p>
            <a:pPr marR="8694420" algn="r">
              <a:lnSpc>
                <a:spcPct val="100000"/>
              </a:lnSpc>
              <a:spcBef>
                <a:spcPts val="115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</a:t>
            </a:r>
            <a:endParaRPr sz="1950">
              <a:latin typeface="Calibri"/>
              <a:cs typeface="Calibri"/>
            </a:endParaRPr>
          </a:p>
          <a:p>
            <a:pPr marR="8693785" algn="r">
              <a:lnSpc>
                <a:spcPct val="100000"/>
              </a:lnSpc>
              <a:spcBef>
                <a:spcPts val="1155"/>
              </a:spcBef>
            </a:pPr>
            <a:r>
              <a:rPr sz="1950" spc="5" dirty="0">
                <a:solidFill>
                  <a:srgbClr val="143E67"/>
                </a:solidFill>
                <a:latin typeface="Calibri"/>
                <a:cs typeface="Calibri"/>
              </a:rPr>
              <a:t>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55604" y="9389431"/>
            <a:ext cx="340995" cy="136525"/>
          </a:xfrm>
          <a:custGeom>
            <a:avLst/>
            <a:gdLst/>
            <a:ahLst/>
            <a:cxnLst/>
            <a:rect l="l" t="t" r="r" b="b"/>
            <a:pathLst>
              <a:path w="340995" h="136525">
                <a:moveTo>
                  <a:pt x="340408" y="0"/>
                </a:moveTo>
                <a:lnTo>
                  <a:pt x="0" y="0"/>
                </a:lnTo>
                <a:lnTo>
                  <a:pt x="0" y="136163"/>
                </a:lnTo>
                <a:lnTo>
                  <a:pt x="340408" y="136163"/>
                </a:lnTo>
                <a:lnTo>
                  <a:pt x="340408" y="0"/>
                </a:lnTo>
                <a:close/>
              </a:path>
            </a:pathLst>
          </a:custGeom>
          <a:solidFill>
            <a:srgbClr val="EE32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232598" y="9266476"/>
            <a:ext cx="62801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L</a:t>
            </a: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i</a:t>
            </a: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c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z</a:t>
            </a:r>
            <a:r>
              <a:rPr sz="1950" spc="10" dirty="0">
                <a:solidFill>
                  <a:srgbClr val="143E67"/>
                </a:solidFill>
                <a:latin typeface="Calibri"/>
                <a:cs typeface="Calibri"/>
              </a:rPr>
              <a:t>b</a:t>
            </a: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a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052360" y="9378531"/>
            <a:ext cx="340995" cy="154305"/>
            <a:chOff x="10052360" y="9378531"/>
            <a:chExt cx="340995" cy="154305"/>
          </a:xfrm>
        </p:grpSpPr>
        <p:sp>
          <p:nvSpPr>
            <p:cNvPr id="36" name="object 36"/>
            <p:cNvSpPr/>
            <p:nvPr/>
          </p:nvSpPr>
          <p:spPr>
            <a:xfrm>
              <a:off x="10052360" y="9456452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08" y="0"/>
                  </a:lnTo>
                </a:path>
              </a:pathLst>
            </a:custGeom>
            <a:ln w="39894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4644" y="9378531"/>
              <a:ext cx="153712" cy="15371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0428440" y="9266476"/>
            <a:ext cx="842644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950" spc="5" dirty="0">
                <a:solidFill>
                  <a:srgbClr val="143E67"/>
                </a:solidFill>
                <a:latin typeface="Calibri"/>
                <a:cs typeface="Calibri"/>
              </a:rPr>
              <a:t>%</a:t>
            </a:r>
            <a:r>
              <a:rPr sz="1950" spc="-6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udział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90552"/>
            <a:ext cx="10403840" cy="158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  <a:tabLst>
                <a:tab pos="2497455" algn="l"/>
              </a:tabLst>
            </a:pPr>
            <a:r>
              <a:rPr spc="60" dirty="0"/>
              <a:t>Projekty </a:t>
            </a:r>
            <a:r>
              <a:rPr spc="-30" dirty="0"/>
              <a:t>krajowe </a:t>
            </a:r>
            <a:r>
              <a:rPr spc="5" dirty="0"/>
              <a:t>UG 2011-2020 </a:t>
            </a:r>
            <a:r>
              <a:rPr spc="10" dirty="0"/>
              <a:t> </a:t>
            </a:r>
            <a:r>
              <a:rPr spc="-70" dirty="0"/>
              <a:t>Pozycja	</a:t>
            </a:r>
            <a:r>
              <a:rPr spc="5" dirty="0"/>
              <a:t>UG</a:t>
            </a:r>
            <a:r>
              <a:rPr spc="-20" dirty="0"/>
              <a:t> </a:t>
            </a:r>
            <a:r>
              <a:rPr spc="40" dirty="0"/>
              <a:t>wśród</a:t>
            </a:r>
            <a:r>
              <a:rPr spc="-25" dirty="0"/>
              <a:t> </a:t>
            </a:r>
            <a:r>
              <a:rPr spc="-10" dirty="0"/>
              <a:t>polskich</a:t>
            </a:r>
            <a:r>
              <a:rPr spc="-20" dirty="0"/>
              <a:t> </a:t>
            </a:r>
            <a:r>
              <a:rPr spc="-85" dirty="0"/>
              <a:t>uczelni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36340" y="3172678"/>
            <a:ext cx="10834370" cy="6592570"/>
            <a:chOff x="4636340" y="3172678"/>
            <a:chExt cx="10834370" cy="6592570"/>
          </a:xfrm>
        </p:grpSpPr>
        <p:sp>
          <p:nvSpPr>
            <p:cNvPr id="4" name="object 4"/>
            <p:cNvSpPr/>
            <p:nvPr/>
          </p:nvSpPr>
          <p:spPr>
            <a:xfrm>
              <a:off x="4636340" y="3172678"/>
              <a:ext cx="10834370" cy="6592570"/>
            </a:xfrm>
            <a:custGeom>
              <a:avLst/>
              <a:gdLst/>
              <a:ahLst/>
              <a:cxnLst/>
              <a:rect l="l" t="t" r="r" b="b"/>
              <a:pathLst>
                <a:path w="10834369" h="6592570">
                  <a:moveTo>
                    <a:pt x="10834162" y="0"/>
                  </a:moveTo>
                  <a:lnTo>
                    <a:pt x="0" y="0"/>
                  </a:lnTo>
                  <a:lnTo>
                    <a:pt x="0" y="6592176"/>
                  </a:lnTo>
                  <a:lnTo>
                    <a:pt x="10834162" y="6592176"/>
                  </a:lnTo>
                  <a:lnTo>
                    <a:pt x="10834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3049" y="4688871"/>
              <a:ext cx="10044430" cy="4325620"/>
            </a:xfrm>
            <a:custGeom>
              <a:avLst/>
              <a:gdLst/>
              <a:ahLst/>
              <a:cxnLst/>
              <a:rect l="l" t="t" r="r" b="b"/>
              <a:pathLst>
                <a:path w="10044430" h="4325620">
                  <a:moveTo>
                    <a:pt x="0" y="0"/>
                  </a:moveTo>
                  <a:lnTo>
                    <a:pt x="10044207" y="0"/>
                  </a:lnTo>
                </a:path>
                <a:path w="10044430" h="4325620">
                  <a:moveTo>
                    <a:pt x="0" y="479912"/>
                  </a:moveTo>
                  <a:lnTo>
                    <a:pt x="10044207" y="479912"/>
                  </a:lnTo>
                </a:path>
                <a:path w="10044430" h="4325620">
                  <a:moveTo>
                    <a:pt x="0" y="961949"/>
                  </a:moveTo>
                  <a:lnTo>
                    <a:pt x="10044207" y="961949"/>
                  </a:lnTo>
                </a:path>
                <a:path w="10044430" h="4325620">
                  <a:moveTo>
                    <a:pt x="0" y="1441861"/>
                  </a:moveTo>
                  <a:lnTo>
                    <a:pt x="10044207" y="1441861"/>
                  </a:lnTo>
                </a:path>
                <a:path w="10044430" h="4325620">
                  <a:moveTo>
                    <a:pt x="0" y="1921773"/>
                  </a:moveTo>
                  <a:lnTo>
                    <a:pt x="10044207" y="1921773"/>
                  </a:lnTo>
                </a:path>
                <a:path w="10044430" h="4325620">
                  <a:moveTo>
                    <a:pt x="0" y="2403811"/>
                  </a:moveTo>
                  <a:lnTo>
                    <a:pt x="10044207" y="2403811"/>
                  </a:lnTo>
                </a:path>
                <a:path w="10044430" h="4325620">
                  <a:moveTo>
                    <a:pt x="0" y="2883734"/>
                  </a:moveTo>
                  <a:lnTo>
                    <a:pt x="10044207" y="2883734"/>
                  </a:lnTo>
                </a:path>
                <a:path w="10044430" h="4325620">
                  <a:moveTo>
                    <a:pt x="0" y="3363646"/>
                  </a:moveTo>
                  <a:lnTo>
                    <a:pt x="10044207" y="3363646"/>
                  </a:lnTo>
                </a:path>
                <a:path w="10044430" h="4325620">
                  <a:moveTo>
                    <a:pt x="0" y="3845683"/>
                  </a:moveTo>
                  <a:lnTo>
                    <a:pt x="10044207" y="3845683"/>
                  </a:lnTo>
                </a:path>
                <a:path w="10044430" h="4325620">
                  <a:moveTo>
                    <a:pt x="0" y="4325596"/>
                  </a:moveTo>
                  <a:lnTo>
                    <a:pt x="10044207" y="4325596"/>
                  </a:lnTo>
                </a:path>
              </a:pathLst>
            </a:custGeom>
            <a:ln w="13277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3049" y="4208958"/>
              <a:ext cx="10044430" cy="0"/>
            </a:xfrm>
            <a:custGeom>
              <a:avLst/>
              <a:gdLst/>
              <a:ahLst/>
              <a:cxnLst/>
              <a:rect l="l" t="t" r="r" b="b"/>
              <a:pathLst>
                <a:path w="10044430">
                  <a:moveTo>
                    <a:pt x="0" y="0"/>
                  </a:moveTo>
                  <a:lnTo>
                    <a:pt x="10044207" y="0"/>
                  </a:lnTo>
                </a:path>
              </a:pathLst>
            </a:custGeom>
            <a:ln w="13277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60547" y="6129676"/>
              <a:ext cx="8789670" cy="962025"/>
            </a:xfrm>
            <a:custGeom>
              <a:avLst/>
              <a:gdLst/>
              <a:ahLst/>
              <a:cxnLst/>
              <a:rect l="l" t="t" r="r" b="b"/>
              <a:pathLst>
                <a:path w="8789669" h="962025">
                  <a:moveTo>
                    <a:pt x="0" y="0"/>
                  </a:moveTo>
                  <a:lnTo>
                    <a:pt x="1254998" y="482037"/>
                  </a:lnTo>
                  <a:lnTo>
                    <a:pt x="2509986" y="961949"/>
                  </a:lnTo>
                  <a:lnTo>
                    <a:pt x="3767110" y="0"/>
                  </a:lnTo>
                  <a:lnTo>
                    <a:pt x="5022108" y="482037"/>
                  </a:lnTo>
                  <a:lnTo>
                    <a:pt x="6277096" y="482037"/>
                  </a:lnTo>
                  <a:lnTo>
                    <a:pt x="7532095" y="482037"/>
                  </a:lnTo>
                  <a:lnTo>
                    <a:pt x="8789219" y="0"/>
                  </a:lnTo>
                </a:path>
              </a:pathLst>
            </a:custGeom>
            <a:ln w="39820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3016" y="6053013"/>
              <a:ext cx="153419" cy="1534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0135" y="6532925"/>
              <a:ext cx="153419" cy="1534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5132" y="7014964"/>
              <a:ext cx="153419" cy="1534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50127" y="6053003"/>
              <a:ext cx="153419" cy="1534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05112" y="6532914"/>
              <a:ext cx="153429" cy="1534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233" y="6532914"/>
              <a:ext cx="153429" cy="1534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17228" y="6532914"/>
              <a:ext cx="153429" cy="1534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72222" y="6052992"/>
              <a:ext cx="153429" cy="1534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60547" y="6611711"/>
              <a:ext cx="8789670" cy="1922145"/>
            </a:xfrm>
            <a:custGeom>
              <a:avLst/>
              <a:gdLst/>
              <a:ahLst/>
              <a:cxnLst/>
              <a:rect l="l" t="t" r="r" b="b"/>
              <a:pathLst>
                <a:path w="8789669" h="1922145">
                  <a:moveTo>
                    <a:pt x="0" y="479912"/>
                  </a:moveTo>
                  <a:lnTo>
                    <a:pt x="1254998" y="1441861"/>
                  </a:lnTo>
                  <a:lnTo>
                    <a:pt x="2509986" y="1921773"/>
                  </a:lnTo>
                  <a:lnTo>
                    <a:pt x="3767110" y="479912"/>
                  </a:lnTo>
                  <a:lnTo>
                    <a:pt x="5022108" y="961949"/>
                  </a:lnTo>
                  <a:lnTo>
                    <a:pt x="6277096" y="479912"/>
                  </a:lnTo>
                  <a:lnTo>
                    <a:pt x="7532095" y="961949"/>
                  </a:lnTo>
                  <a:lnTo>
                    <a:pt x="8789219" y="0"/>
                  </a:lnTo>
                </a:path>
              </a:pathLst>
            </a:custGeom>
            <a:ln w="39820">
              <a:solidFill>
                <a:srgbClr val="EE32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016" y="7014974"/>
              <a:ext cx="153419" cy="1534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40135" y="7974799"/>
              <a:ext cx="153419" cy="1534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5132" y="8456837"/>
              <a:ext cx="153419" cy="1534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50127" y="7014974"/>
              <a:ext cx="153419" cy="1534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5112" y="7494892"/>
              <a:ext cx="153429" cy="1534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62233" y="7014984"/>
              <a:ext cx="153429" cy="15342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17228" y="7494901"/>
              <a:ext cx="153429" cy="15342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72222" y="6532956"/>
              <a:ext cx="153429" cy="15342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751692" y="4017749"/>
            <a:ext cx="264160" cy="5131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1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2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3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4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5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6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50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7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8</a:t>
            </a:r>
            <a:endParaRPr sz="19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950" dirty="0">
                <a:solidFill>
                  <a:srgbClr val="143E67"/>
                </a:solidFill>
                <a:latin typeface="Calibri"/>
                <a:cs typeface="Calibri"/>
              </a:rPr>
              <a:t>9</a:t>
            </a:r>
            <a:endParaRPr sz="195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1445"/>
              </a:spcBef>
            </a:pP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10</a:t>
            </a:r>
            <a:endParaRPr sz="195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1445"/>
              </a:spcBef>
            </a:pP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11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09345" y="3696502"/>
            <a:ext cx="51371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2012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141886" y="3696502"/>
            <a:ext cx="51371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2018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397308" y="3696502"/>
            <a:ext cx="51371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2019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64769" y="3161339"/>
            <a:ext cx="6109335" cy="85915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40"/>
              </a:spcBef>
            </a:pPr>
            <a:r>
              <a:rPr sz="1950" b="1" spc="-15" dirty="0">
                <a:solidFill>
                  <a:srgbClr val="143E67"/>
                </a:solidFill>
                <a:latin typeface="Calibri"/>
                <a:cs typeface="Calibri"/>
              </a:rPr>
              <a:t>Pozycja 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Uniwersytetu</a:t>
            </a:r>
            <a:r>
              <a:rPr sz="1950" b="1" spc="-4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Gdańskiego</a:t>
            </a:r>
            <a:r>
              <a:rPr sz="1950" b="1" spc="-5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wśród</a:t>
            </a:r>
            <a:r>
              <a:rPr sz="1950" b="1" spc="-1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143E67"/>
                </a:solidFill>
                <a:latin typeface="Calibri"/>
                <a:cs typeface="Calibri"/>
              </a:rPr>
              <a:t>polskich</a:t>
            </a:r>
            <a:r>
              <a:rPr sz="1950" b="1" spc="-3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b="1" spc="-5" dirty="0">
                <a:solidFill>
                  <a:srgbClr val="143E67"/>
                </a:solidFill>
                <a:latin typeface="Calibri"/>
                <a:cs typeface="Calibri"/>
              </a:rPr>
              <a:t>uczelni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40"/>
              </a:spcBef>
              <a:tabLst>
                <a:tab pos="1254760" algn="l"/>
                <a:tab pos="2510155" algn="l"/>
                <a:tab pos="3766185" algn="l"/>
                <a:tab pos="5021580" algn="l"/>
              </a:tabLst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2013	2014	2015	2016	</a:t>
            </a: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2017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874694" y="9379436"/>
            <a:ext cx="380365" cy="153670"/>
            <a:chOff x="6874694" y="9379436"/>
            <a:chExt cx="380365" cy="153670"/>
          </a:xfrm>
        </p:grpSpPr>
        <p:sp>
          <p:nvSpPr>
            <p:cNvPr id="31" name="object 31"/>
            <p:cNvSpPr/>
            <p:nvPr/>
          </p:nvSpPr>
          <p:spPr>
            <a:xfrm>
              <a:off x="6894696" y="9457213"/>
              <a:ext cx="340360" cy="0"/>
            </a:xfrm>
            <a:custGeom>
              <a:avLst/>
              <a:gdLst/>
              <a:ahLst/>
              <a:cxnLst/>
              <a:rect l="l" t="t" r="r" b="b"/>
              <a:pathLst>
                <a:path w="340359">
                  <a:moveTo>
                    <a:pt x="0" y="0"/>
                  </a:moveTo>
                  <a:lnTo>
                    <a:pt x="339759" y="0"/>
                  </a:lnTo>
                </a:path>
              </a:pathLst>
            </a:custGeom>
            <a:ln w="39820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6807" y="9379436"/>
              <a:ext cx="153419" cy="15342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7270226" y="9266741"/>
            <a:ext cx="300863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Pozycja</a:t>
            </a:r>
            <a:r>
              <a:rPr sz="1950" spc="-1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wśród</a:t>
            </a:r>
            <a:r>
              <a:rPr sz="1950" spc="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uniwersytetów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14895" y="9379436"/>
            <a:ext cx="340360" cy="153670"/>
            <a:chOff x="10714895" y="9379436"/>
            <a:chExt cx="340360" cy="153670"/>
          </a:xfrm>
        </p:grpSpPr>
        <p:sp>
          <p:nvSpPr>
            <p:cNvPr id="35" name="object 35"/>
            <p:cNvSpPr/>
            <p:nvPr/>
          </p:nvSpPr>
          <p:spPr>
            <a:xfrm>
              <a:off x="10714895" y="9457213"/>
              <a:ext cx="340360" cy="0"/>
            </a:xfrm>
            <a:custGeom>
              <a:avLst/>
              <a:gdLst/>
              <a:ahLst/>
              <a:cxnLst/>
              <a:rect l="l" t="t" r="r" b="b"/>
              <a:pathLst>
                <a:path w="340359">
                  <a:moveTo>
                    <a:pt x="0" y="0"/>
                  </a:moveTo>
                  <a:lnTo>
                    <a:pt x="339759" y="0"/>
                  </a:lnTo>
                </a:path>
              </a:pathLst>
            </a:custGeom>
            <a:ln w="39820">
              <a:solidFill>
                <a:srgbClr val="EE32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6994" y="9379436"/>
              <a:ext cx="153429" cy="15342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091338" y="9266741"/>
            <a:ext cx="219646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Pozycja</a:t>
            </a:r>
            <a:r>
              <a:rPr sz="1950" spc="-2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wśród</a:t>
            </a:r>
            <a:r>
              <a:rPr sz="1950" spc="-1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143E67"/>
                </a:solidFill>
                <a:latin typeface="Calibri"/>
                <a:cs typeface="Calibri"/>
              </a:rPr>
              <a:t>uczelni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90552"/>
            <a:ext cx="12262485" cy="804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60" dirty="0"/>
              <a:t>Projekty</a:t>
            </a:r>
            <a:r>
              <a:rPr spc="-20" dirty="0"/>
              <a:t> </a:t>
            </a:r>
            <a:r>
              <a:rPr spc="-195" dirty="0"/>
              <a:t>międzynarodowe</a:t>
            </a:r>
            <a:r>
              <a:rPr spc="-25" dirty="0"/>
              <a:t> </a:t>
            </a:r>
            <a:r>
              <a:rPr spc="5" dirty="0"/>
              <a:t>UG</a:t>
            </a:r>
            <a:r>
              <a:rPr spc="-20" dirty="0"/>
              <a:t> </a:t>
            </a:r>
            <a:r>
              <a:rPr spc="5" dirty="0"/>
              <a:t>2011-2020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61269" y="3172856"/>
            <a:ext cx="11983720" cy="6592570"/>
            <a:chOff x="4061269" y="3172856"/>
            <a:chExt cx="11983720" cy="6592570"/>
          </a:xfrm>
        </p:grpSpPr>
        <p:sp>
          <p:nvSpPr>
            <p:cNvPr id="4" name="object 4"/>
            <p:cNvSpPr/>
            <p:nvPr/>
          </p:nvSpPr>
          <p:spPr>
            <a:xfrm>
              <a:off x="4061269" y="3172856"/>
              <a:ext cx="11983720" cy="6592570"/>
            </a:xfrm>
            <a:custGeom>
              <a:avLst/>
              <a:gdLst/>
              <a:ahLst/>
              <a:cxnLst/>
              <a:rect l="l" t="t" r="r" b="b"/>
              <a:pathLst>
                <a:path w="11983719" h="6592570">
                  <a:moveTo>
                    <a:pt x="11983226" y="0"/>
                  </a:moveTo>
                  <a:lnTo>
                    <a:pt x="0" y="0"/>
                  </a:lnTo>
                  <a:lnTo>
                    <a:pt x="0" y="6591998"/>
                  </a:lnTo>
                  <a:lnTo>
                    <a:pt x="11983226" y="6591998"/>
                  </a:lnTo>
                  <a:lnTo>
                    <a:pt x="11983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21340" y="5099030"/>
              <a:ext cx="11111230" cy="3455670"/>
            </a:xfrm>
            <a:custGeom>
              <a:avLst/>
              <a:gdLst/>
              <a:ahLst/>
              <a:cxnLst/>
              <a:rect l="l" t="t" r="r" b="b"/>
              <a:pathLst>
                <a:path w="11111230" h="3455670">
                  <a:moveTo>
                    <a:pt x="0" y="3455381"/>
                  </a:moveTo>
                  <a:lnTo>
                    <a:pt x="225504" y="3455381"/>
                  </a:lnTo>
                </a:path>
                <a:path w="11111230" h="3455670">
                  <a:moveTo>
                    <a:pt x="883222" y="3455381"/>
                  </a:moveTo>
                  <a:lnTo>
                    <a:pt x="1336580" y="3455381"/>
                  </a:lnTo>
                </a:path>
                <a:path w="11111230" h="3455670">
                  <a:moveTo>
                    <a:pt x="1994298" y="3455381"/>
                  </a:moveTo>
                  <a:lnTo>
                    <a:pt x="2447656" y="3455381"/>
                  </a:lnTo>
                </a:path>
                <a:path w="11111230" h="3455670">
                  <a:moveTo>
                    <a:pt x="3105374" y="3455381"/>
                  </a:moveTo>
                  <a:lnTo>
                    <a:pt x="3558732" y="3455381"/>
                  </a:lnTo>
                </a:path>
                <a:path w="11111230" h="3455670">
                  <a:moveTo>
                    <a:pt x="4216450" y="3455381"/>
                  </a:moveTo>
                  <a:lnTo>
                    <a:pt x="4669808" y="3455381"/>
                  </a:lnTo>
                </a:path>
                <a:path w="11111230" h="3455670">
                  <a:moveTo>
                    <a:pt x="5327526" y="3455381"/>
                  </a:moveTo>
                  <a:lnTo>
                    <a:pt x="5780884" y="3455381"/>
                  </a:lnTo>
                </a:path>
                <a:path w="11111230" h="3455670">
                  <a:moveTo>
                    <a:pt x="6438602" y="3455381"/>
                  </a:moveTo>
                  <a:lnTo>
                    <a:pt x="6891960" y="3455381"/>
                  </a:lnTo>
                </a:path>
                <a:path w="11111230" h="3455670">
                  <a:moveTo>
                    <a:pt x="7549679" y="3455381"/>
                  </a:moveTo>
                  <a:lnTo>
                    <a:pt x="8003036" y="3455381"/>
                  </a:lnTo>
                </a:path>
                <a:path w="11111230" h="3455670">
                  <a:moveTo>
                    <a:pt x="8660755" y="3455381"/>
                  </a:moveTo>
                  <a:lnTo>
                    <a:pt x="9114113" y="3455381"/>
                  </a:lnTo>
                </a:path>
                <a:path w="11111230" h="3455670">
                  <a:moveTo>
                    <a:pt x="9771831" y="3455381"/>
                  </a:moveTo>
                  <a:lnTo>
                    <a:pt x="10225189" y="3455381"/>
                  </a:lnTo>
                </a:path>
                <a:path w="11111230" h="3455670">
                  <a:moveTo>
                    <a:pt x="10882907" y="3455381"/>
                  </a:moveTo>
                  <a:lnTo>
                    <a:pt x="11110761" y="3455381"/>
                  </a:lnTo>
                </a:path>
                <a:path w="11111230" h="3455670">
                  <a:moveTo>
                    <a:pt x="0" y="2879880"/>
                  </a:moveTo>
                  <a:lnTo>
                    <a:pt x="225504" y="2879880"/>
                  </a:lnTo>
                </a:path>
                <a:path w="11111230" h="3455670">
                  <a:moveTo>
                    <a:pt x="883222" y="2879880"/>
                  </a:moveTo>
                  <a:lnTo>
                    <a:pt x="1336580" y="2879880"/>
                  </a:lnTo>
                </a:path>
                <a:path w="11111230" h="3455670">
                  <a:moveTo>
                    <a:pt x="1994298" y="2879880"/>
                  </a:moveTo>
                  <a:lnTo>
                    <a:pt x="2447656" y="2879880"/>
                  </a:lnTo>
                </a:path>
                <a:path w="11111230" h="3455670">
                  <a:moveTo>
                    <a:pt x="3105374" y="2879880"/>
                  </a:moveTo>
                  <a:lnTo>
                    <a:pt x="3558732" y="2879880"/>
                  </a:lnTo>
                </a:path>
                <a:path w="11111230" h="3455670">
                  <a:moveTo>
                    <a:pt x="4216450" y="2879880"/>
                  </a:moveTo>
                  <a:lnTo>
                    <a:pt x="4669808" y="2879880"/>
                  </a:lnTo>
                </a:path>
                <a:path w="11111230" h="3455670">
                  <a:moveTo>
                    <a:pt x="5327526" y="2879880"/>
                  </a:moveTo>
                  <a:lnTo>
                    <a:pt x="5780884" y="2879880"/>
                  </a:lnTo>
                </a:path>
                <a:path w="11111230" h="3455670">
                  <a:moveTo>
                    <a:pt x="6438602" y="2879880"/>
                  </a:moveTo>
                  <a:lnTo>
                    <a:pt x="6891960" y="2879880"/>
                  </a:lnTo>
                </a:path>
                <a:path w="11111230" h="3455670">
                  <a:moveTo>
                    <a:pt x="7549679" y="2879880"/>
                  </a:moveTo>
                  <a:lnTo>
                    <a:pt x="8003036" y="2879880"/>
                  </a:lnTo>
                </a:path>
                <a:path w="11111230" h="3455670">
                  <a:moveTo>
                    <a:pt x="8660755" y="2879880"/>
                  </a:moveTo>
                  <a:lnTo>
                    <a:pt x="9114113" y="2879880"/>
                  </a:lnTo>
                </a:path>
                <a:path w="11111230" h="3455670">
                  <a:moveTo>
                    <a:pt x="9771831" y="2879880"/>
                  </a:moveTo>
                  <a:lnTo>
                    <a:pt x="10225189" y="2879880"/>
                  </a:lnTo>
                </a:path>
                <a:path w="11111230" h="3455670">
                  <a:moveTo>
                    <a:pt x="10882907" y="2879880"/>
                  </a:moveTo>
                  <a:lnTo>
                    <a:pt x="11110761" y="2879880"/>
                  </a:lnTo>
                </a:path>
                <a:path w="11111230" h="3455670">
                  <a:moveTo>
                    <a:pt x="0" y="2304369"/>
                  </a:moveTo>
                  <a:lnTo>
                    <a:pt x="225504" y="2304369"/>
                  </a:lnTo>
                </a:path>
                <a:path w="11111230" h="3455670">
                  <a:moveTo>
                    <a:pt x="883222" y="2304369"/>
                  </a:moveTo>
                  <a:lnTo>
                    <a:pt x="1336580" y="2304369"/>
                  </a:lnTo>
                </a:path>
                <a:path w="11111230" h="3455670">
                  <a:moveTo>
                    <a:pt x="1994298" y="2304369"/>
                  </a:moveTo>
                  <a:lnTo>
                    <a:pt x="4669808" y="2304369"/>
                  </a:lnTo>
                </a:path>
                <a:path w="11111230" h="3455670">
                  <a:moveTo>
                    <a:pt x="5327526" y="2304369"/>
                  </a:moveTo>
                  <a:lnTo>
                    <a:pt x="5780884" y="2304369"/>
                  </a:lnTo>
                </a:path>
                <a:path w="11111230" h="3455670">
                  <a:moveTo>
                    <a:pt x="6438602" y="2304369"/>
                  </a:moveTo>
                  <a:lnTo>
                    <a:pt x="6891960" y="2304369"/>
                  </a:lnTo>
                </a:path>
                <a:path w="11111230" h="3455670">
                  <a:moveTo>
                    <a:pt x="7549679" y="2304369"/>
                  </a:moveTo>
                  <a:lnTo>
                    <a:pt x="8003036" y="2304369"/>
                  </a:lnTo>
                </a:path>
                <a:path w="11111230" h="3455670">
                  <a:moveTo>
                    <a:pt x="8660755" y="2304369"/>
                  </a:moveTo>
                  <a:lnTo>
                    <a:pt x="9114113" y="2304369"/>
                  </a:lnTo>
                </a:path>
                <a:path w="11111230" h="3455670">
                  <a:moveTo>
                    <a:pt x="9771831" y="2304369"/>
                  </a:moveTo>
                  <a:lnTo>
                    <a:pt x="10225189" y="2304369"/>
                  </a:lnTo>
                </a:path>
                <a:path w="11111230" h="3455670">
                  <a:moveTo>
                    <a:pt x="10882907" y="2304369"/>
                  </a:moveTo>
                  <a:lnTo>
                    <a:pt x="11110761" y="2304369"/>
                  </a:lnTo>
                </a:path>
                <a:path w="11111230" h="3455670">
                  <a:moveTo>
                    <a:pt x="0" y="1728868"/>
                  </a:moveTo>
                  <a:lnTo>
                    <a:pt x="225504" y="1728868"/>
                  </a:lnTo>
                </a:path>
                <a:path w="11111230" h="3455670">
                  <a:moveTo>
                    <a:pt x="883222" y="1728868"/>
                  </a:moveTo>
                  <a:lnTo>
                    <a:pt x="6891960" y="1728868"/>
                  </a:lnTo>
                </a:path>
                <a:path w="11111230" h="3455670">
                  <a:moveTo>
                    <a:pt x="7549679" y="1728868"/>
                  </a:moveTo>
                  <a:lnTo>
                    <a:pt x="8003036" y="1728868"/>
                  </a:lnTo>
                </a:path>
                <a:path w="11111230" h="3455670">
                  <a:moveTo>
                    <a:pt x="8660755" y="1728868"/>
                  </a:moveTo>
                  <a:lnTo>
                    <a:pt x="9114113" y="1728868"/>
                  </a:lnTo>
                </a:path>
                <a:path w="11111230" h="3455670">
                  <a:moveTo>
                    <a:pt x="9771831" y="1728868"/>
                  </a:moveTo>
                  <a:lnTo>
                    <a:pt x="11110761" y="1728868"/>
                  </a:lnTo>
                </a:path>
                <a:path w="11111230" h="3455670">
                  <a:moveTo>
                    <a:pt x="0" y="1153357"/>
                  </a:moveTo>
                  <a:lnTo>
                    <a:pt x="225504" y="1153357"/>
                  </a:lnTo>
                </a:path>
                <a:path w="11111230" h="3455670">
                  <a:moveTo>
                    <a:pt x="883222" y="1153357"/>
                  </a:moveTo>
                  <a:lnTo>
                    <a:pt x="11110761" y="1153357"/>
                  </a:lnTo>
                </a:path>
                <a:path w="11111230" h="3455670">
                  <a:moveTo>
                    <a:pt x="0" y="575511"/>
                  </a:moveTo>
                  <a:lnTo>
                    <a:pt x="225504" y="575511"/>
                  </a:lnTo>
                </a:path>
                <a:path w="11111230" h="3455670">
                  <a:moveTo>
                    <a:pt x="883222" y="575511"/>
                  </a:moveTo>
                  <a:lnTo>
                    <a:pt x="11110761" y="575511"/>
                  </a:lnTo>
                </a:path>
                <a:path w="11111230" h="3455670">
                  <a:moveTo>
                    <a:pt x="0" y="0"/>
                  </a:moveTo>
                  <a:lnTo>
                    <a:pt x="225504" y="0"/>
                  </a:lnTo>
                </a:path>
                <a:path w="11111230" h="3455670">
                  <a:moveTo>
                    <a:pt x="883222" y="0"/>
                  </a:moveTo>
                  <a:lnTo>
                    <a:pt x="11110761" y="0"/>
                  </a:lnTo>
                </a:path>
              </a:pathLst>
            </a:custGeom>
            <a:ln w="14680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21340" y="3948028"/>
              <a:ext cx="11111230" cy="575945"/>
            </a:xfrm>
            <a:custGeom>
              <a:avLst/>
              <a:gdLst/>
              <a:ahLst/>
              <a:cxnLst/>
              <a:rect l="l" t="t" r="r" b="b"/>
              <a:pathLst>
                <a:path w="11111230" h="575945">
                  <a:moveTo>
                    <a:pt x="0" y="575500"/>
                  </a:moveTo>
                  <a:lnTo>
                    <a:pt x="11110761" y="575500"/>
                  </a:lnTo>
                </a:path>
                <a:path w="11111230" h="575945">
                  <a:moveTo>
                    <a:pt x="0" y="0"/>
                  </a:moveTo>
                  <a:lnTo>
                    <a:pt x="11110761" y="0"/>
                  </a:lnTo>
                </a:path>
              </a:pathLst>
            </a:custGeom>
            <a:ln w="14680">
              <a:solidFill>
                <a:srgbClr val="143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46840" y="4697355"/>
              <a:ext cx="10657840" cy="4435475"/>
            </a:xfrm>
            <a:custGeom>
              <a:avLst/>
              <a:gdLst/>
              <a:ahLst/>
              <a:cxnLst/>
              <a:rect l="l" t="t" r="r" b="b"/>
              <a:pathLst>
                <a:path w="10657840" h="4435475">
                  <a:moveTo>
                    <a:pt x="657720" y="0"/>
                  </a:moveTo>
                  <a:lnTo>
                    <a:pt x="0" y="0"/>
                  </a:lnTo>
                  <a:lnTo>
                    <a:pt x="0" y="4434916"/>
                  </a:lnTo>
                  <a:lnTo>
                    <a:pt x="657720" y="4434916"/>
                  </a:lnTo>
                  <a:lnTo>
                    <a:pt x="657720" y="0"/>
                  </a:lnTo>
                  <a:close/>
                </a:path>
                <a:path w="10657840" h="4435475">
                  <a:moveTo>
                    <a:pt x="1768792" y="2590952"/>
                  </a:moveTo>
                  <a:lnTo>
                    <a:pt x="1111072" y="2590952"/>
                  </a:lnTo>
                  <a:lnTo>
                    <a:pt x="1111072" y="4434916"/>
                  </a:lnTo>
                  <a:lnTo>
                    <a:pt x="1768792" y="4434916"/>
                  </a:lnTo>
                  <a:lnTo>
                    <a:pt x="1768792" y="2590952"/>
                  </a:lnTo>
                  <a:close/>
                </a:path>
                <a:path w="10657840" h="4435475">
                  <a:moveTo>
                    <a:pt x="2879864" y="2879877"/>
                  </a:moveTo>
                  <a:lnTo>
                    <a:pt x="2222144" y="2879877"/>
                  </a:lnTo>
                  <a:lnTo>
                    <a:pt x="2222144" y="4434916"/>
                  </a:lnTo>
                  <a:lnTo>
                    <a:pt x="2879864" y="4434916"/>
                  </a:lnTo>
                  <a:lnTo>
                    <a:pt x="2879864" y="2879877"/>
                  </a:lnTo>
                  <a:close/>
                </a:path>
                <a:path w="10657840" h="4435475">
                  <a:moveTo>
                    <a:pt x="3990949" y="2879877"/>
                  </a:moveTo>
                  <a:lnTo>
                    <a:pt x="3333229" y="2879877"/>
                  </a:lnTo>
                  <a:lnTo>
                    <a:pt x="3333229" y="4434916"/>
                  </a:lnTo>
                  <a:lnTo>
                    <a:pt x="3990949" y="4434916"/>
                  </a:lnTo>
                  <a:lnTo>
                    <a:pt x="3990949" y="2879877"/>
                  </a:lnTo>
                  <a:close/>
                </a:path>
                <a:path w="10657840" h="4435475">
                  <a:moveTo>
                    <a:pt x="5102022" y="2360752"/>
                  </a:moveTo>
                  <a:lnTo>
                    <a:pt x="4444301" y="2360752"/>
                  </a:lnTo>
                  <a:lnTo>
                    <a:pt x="4444301" y="4434916"/>
                  </a:lnTo>
                  <a:lnTo>
                    <a:pt x="5102022" y="4434916"/>
                  </a:lnTo>
                  <a:lnTo>
                    <a:pt x="5102022" y="2360752"/>
                  </a:lnTo>
                  <a:close/>
                </a:path>
                <a:path w="10657840" h="4435475">
                  <a:moveTo>
                    <a:pt x="6213094" y="2186927"/>
                  </a:moveTo>
                  <a:lnTo>
                    <a:pt x="5555373" y="2186927"/>
                  </a:lnTo>
                  <a:lnTo>
                    <a:pt x="5555373" y="4434916"/>
                  </a:lnTo>
                  <a:lnTo>
                    <a:pt x="6213094" y="4434916"/>
                  </a:lnTo>
                  <a:lnTo>
                    <a:pt x="6213094" y="2186927"/>
                  </a:lnTo>
                  <a:close/>
                </a:path>
                <a:path w="10657840" h="4435475">
                  <a:moveTo>
                    <a:pt x="7324166" y="1611426"/>
                  </a:moveTo>
                  <a:lnTo>
                    <a:pt x="6666458" y="1611426"/>
                  </a:lnTo>
                  <a:lnTo>
                    <a:pt x="6666458" y="4434916"/>
                  </a:lnTo>
                  <a:lnTo>
                    <a:pt x="7324166" y="4434916"/>
                  </a:lnTo>
                  <a:lnTo>
                    <a:pt x="7324166" y="1611426"/>
                  </a:lnTo>
                  <a:close/>
                </a:path>
                <a:path w="10657840" h="4435475">
                  <a:moveTo>
                    <a:pt x="8435251" y="1670138"/>
                  </a:moveTo>
                  <a:lnTo>
                    <a:pt x="7777531" y="1670138"/>
                  </a:lnTo>
                  <a:lnTo>
                    <a:pt x="7777531" y="4434916"/>
                  </a:lnTo>
                  <a:lnTo>
                    <a:pt x="8435251" y="4434916"/>
                  </a:lnTo>
                  <a:lnTo>
                    <a:pt x="8435251" y="1670138"/>
                  </a:lnTo>
                  <a:close/>
                </a:path>
                <a:path w="10657840" h="4435475">
                  <a:moveTo>
                    <a:pt x="9546323" y="1956714"/>
                  </a:moveTo>
                  <a:lnTo>
                    <a:pt x="8888603" y="1956714"/>
                  </a:lnTo>
                  <a:lnTo>
                    <a:pt x="8888603" y="4434916"/>
                  </a:lnTo>
                  <a:lnTo>
                    <a:pt x="9546323" y="4434916"/>
                  </a:lnTo>
                  <a:lnTo>
                    <a:pt x="9546323" y="1956714"/>
                  </a:lnTo>
                  <a:close/>
                </a:path>
                <a:path w="10657840" h="4435475">
                  <a:moveTo>
                    <a:pt x="10657396" y="2245652"/>
                  </a:moveTo>
                  <a:lnTo>
                    <a:pt x="9999688" y="2245652"/>
                  </a:lnTo>
                  <a:lnTo>
                    <a:pt x="9999688" y="4434916"/>
                  </a:lnTo>
                  <a:lnTo>
                    <a:pt x="10657396" y="4434916"/>
                  </a:lnTo>
                  <a:lnTo>
                    <a:pt x="10657396" y="2245652"/>
                  </a:lnTo>
                  <a:close/>
                </a:path>
              </a:pathLst>
            </a:custGeom>
            <a:solidFill>
              <a:srgbClr val="EE3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21340" y="9132263"/>
              <a:ext cx="11111230" cy="0"/>
            </a:xfrm>
            <a:custGeom>
              <a:avLst/>
              <a:gdLst/>
              <a:ahLst/>
              <a:cxnLst/>
              <a:rect l="l" t="t" r="r" b="b"/>
              <a:pathLst>
                <a:path w="11111230">
                  <a:moveTo>
                    <a:pt x="0" y="0"/>
                  </a:moveTo>
                  <a:lnTo>
                    <a:pt x="11110761" y="0"/>
                  </a:lnTo>
                </a:path>
              </a:pathLst>
            </a:custGeom>
            <a:ln w="14680">
              <a:solidFill>
                <a:srgbClr val="B4DB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88871" y="7194200"/>
            <a:ext cx="290830" cy="208343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30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10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150" spc="5" dirty="0">
                <a:solidFill>
                  <a:srgbClr val="143E67"/>
                </a:solidFill>
                <a:latin typeface="Calibri"/>
                <a:cs typeface="Calibri"/>
              </a:rPr>
              <a:t>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pc="15" dirty="0"/>
              <a:t>28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88871" y="6618151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40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88871" y="6042102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50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8871" y="5466054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60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88871" y="4890005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70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8871" y="4313956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80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88871" y="3737907"/>
            <a:ext cx="29019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90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8527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2011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09675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2012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20823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2013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1971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2014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43118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2015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54266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2016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65414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2017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76561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2018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87708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2019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998856" y="9278255"/>
            <a:ext cx="56705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143E67"/>
                </a:solidFill>
                <a:latin typeface="Calibri"/>
                <a:cs typeface="Calibri"/>
              </a:rPr>
              <a:t>2020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85883" y="3291304"/>
            <a:ext cx="875093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2150" b="1" spc="5" dirty="0">
                <a:solidFill>
                  <a:srgbClr val="143E67"/>
                </a:solidFill>
                <a:latin typeface="Calibri"/>
                <a:cs typeface="Calibri"/>
              </a:rPr>
              <a:t>Liczba</a:t>
            </a:r>
            <a:r>
              <a:rPr sz="2150" b="1" spc="-1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dirty="0">
                <a:solidFill>
                  <a:srgbClr val="143E67"/>
                </a:solidFill>
                <a:latin typeface="Calibri"/>
                <a:cs typeface="Calibri"/>
              </a:rPr>
              <a:t>projektów</a:t>
            </a:r>
            <a:r>
              <a:rPr sz="2150" b="1" spc="-6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-5" dirty="0">
                <a:solidFill>
                  <a:srgbClr val="143E67"/>
                </a:solidFill>
                <a:latin typeface="Calibri"/>
                <a:cs typeface="Calibri"/>
              </a:rPr>
              <a:t>dofinansowanych</a:t>
            </a:r>
            <a:r>
              <a:rPr sz="2150" b="1" spc="-5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dirty="0">
                <a:solidFill>
                  <a:srgbClr val="143E67"/>
                </a:solidFill>
                <a:latin typeface="Calibri"/>
                <a:cs typeface="Calibri"/>
              </a:rPr>
              <a:t>i</a:t>
            </a:r>
            <a:r>
              <a:rPr sz="2150" b="1" spc="1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-10" dirty="0">
                <a:solidFill>
                  <a:srgbClr val="143E67"/>
                </a:solidFill>
                <a:latin typeface="Calibri"/>
                <a:cs typeface="Calibri"/>
              </a:rPr>
              <a:t>realizowanych</a:t>
            </a:r>
            <a:r>
              <a:rPr sz="2150" b="1" spc="-5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5" dirty="0">
                <a:solidFill>
                  <a:srgbClr val="143E67"/>
                </a:solidFill>
                <a:latin typeface="Calibri"/>
                <a:cs typeface="Calibri"/>
              </a:rPr>
              <a:t>z</a:t>
            </a:r>
            <a:r>
              <a:rPr sz="2150" b="1" spc="10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dirty="0">
                <a:solidFill>
                  <a:srgbClr val="143E67"/>
                </a:solidFill>
                <a:latin typeface="Calibri"/>
                <a:cs typeface="Calibri"/>
              </a:rPr>
              <a:t>UE</a:t>
            </a:r>
            <a:r>
              <a:rPr sz="2150" b="1" spc="1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143E67"/>
                </a:solidFill>
                <a:latin typeface="Calibri"/>
                <a:cs typeface="Calibri"/>
              </a:rPr>
              <a:t>w</a:t>
            </a:r>
            <a:r>
              <a:rPr sz="2150" b="1" dirty="0">
                <a:solidFill>
                  <a:srgbClr val="143E67"/>
                </a:solidFill>
                <a:latin typeface="Calibri"/>
                <a:cs typeface="Calibri"/>
              </a:rPr>
              <a:t> latach</a:t>
            </a:r>
            <a:r>
              <a:rPr sz="2150" b="1" spc="-3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-5" dirty="0">
                <a:solidFill>
                  <a:srgbClr val="143E67"/>
                </a:solidFill>
                <a:latin typeface="Calibri"/>
                <a:cs typeface="Calibri"/>
              </a:rPr>
              <a:t>2011</a:t>
            </a:r>
            <a:r>
              <a:rPr sz="2150" b="1" spc="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dirty="0">
                <a:solidFill>
                  <a:srgbClr val="143E67"/>
                </a:solidFill>
                <a:latin typeface="Calibri"/>
                <a:cs typeface="Calibri"/>
              </a:rPr>
              <a:t>-</a:t>
            </a:r>
            <a:r>
              <a:rPr sz="2150" b="1" spc="5" dirty="0">
                <a:solidFill>
                  <a:srgbClr val="143E67"/>
                </a:solidFill>
                <a:latin typeface="Calibri"/>
                <a:cs typeface="Calibri"/>
              </a:rPr>
              <a:t> </a:t>
            </a:r>
            <a:r>
              <a:rPr sz="2150" b="1" spc="-5" dirty="0">
                <a:solidFill>
                  <a:srgbClr val="143E67"/>
                </a:solidFill>
                <a:latin typeface="Calibri"/>
                <a:cs typeface="Calibri"/>
              </a:rPr>
              <a:t>2020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403324" y="3073212"/>
            <a:ext cx="2875280" cy="3705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36294">
              <a:lnSpc>
                <a:spcPct val="100000"/>
              </a:lnSpc>
              <a:spcBef>
                <a:spcPts val="105"/>
              </a:spcBef>
            </a:pPr>
            <a:r>
              <a:rPr sz="2550" b="1" spc="-5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550" b="1" spc="-30" dirty="0">
                <a:solidFill>
                  <a:srgbClr val="FFFFFF"/>
                </a:solidFill>
                <a:latin typeface="Trebuchet MS"/>
                <a:cs typeface="Trebuchet MS"/>
              </a:rPr>
              <a:t>spółczynnik  </a:t>
            </a:r>
            <a:r>
              <a:rPr sz="2550" b="1" spc="-80" dirty="0">
                <a:solidFill>
                  <a:srgbClr val="FFFFFF"/>
                </a:solidFill>
                <a:latin typeface="Trebuchet MS"/>
                <a:cs typeface="Trebuchet MS"/>
              </a:rPr>
              <a:t>sukcesu</a:t>
            </a:r>
            <a:r>
              <a:rPr sz="255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rebuchet MS"/>
                <a:cs typeface="Trebuchet MS"/>
              </a:rPr>
              <a:t>32%</a:t>
            </a:r>
            <a:endParaRPr sz="25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390"/>
              </a:spcBef>
            </a:pPr>
            <a:r>
              <a:rPr sz="2550" b="1" spc="-15" dirty="0">
                <a:solidFill>
                  <a:srgbClr val="FFFFFF"/>
                </a:solidFill>
                <a:latin typeface="Trebuchet MS"/>
                <a:cs typeface="Trebuchet MS"/>
              </a:rPr>
              <a:t>Uniwersytet </a:t>
            </a:r>
            <a:r>
              <a:rPr sz="255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-60" dirty="0">
                <a:solidFill>
                  <a:srgbClr val="FFFFFF"/>
                </a:solidFill>
                <a:latin typeface="Trebuchet MS"/>
                <a:cs typeface="Trebuchet MS"/>
              </a:rPr>
              <a:t>Gdański</a:t>
            </a:r>
            <a:r>
              <a:rPr sz="255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10" dirty="0">
                <a:solidFill>
                  <a:srgbClr val="FFFFFF"/>
                </a:solidFill>
                <a:latin typeface="Trebuchet MS"/>
                <a:cs typeface="Trebuchet MS"/>
              </a:rPr>
              <a:t>według </a:t>
            </a:r>
            <a:r>
              <a:rPr sz="2550" b="1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-5" dirty="0">
                <a:solidFill>
                  <a:srgbClr val="FFFFFF"/>
                </a:solidFill>
                <a:latin typeface="Trebuchet MS"/>
                <a:cs typeface="Trebuchet MS"/>
              </a:rPr>
              <a:t>rankingu</a:t>
            </a:r>
            <a:r>
              <a:rPr sz="255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35" dirty="0">
                <a:solidFill>
                  <a:srgbClr val="FFFFFF"/>
                </a:solidFill>
                <a:latin typeface="Trebuchet MS"/>
                <a:cs typeface="Trebuchet MS"/>
              </a:rPr>
              <a:t>Horyzont </a:t>
            </a:r>
            <a:r>
              <a:rPr sz="2550" b="1" spc="-7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rebuchet MS"/>
                <a:cs typeface="Trebuchet MS"/>
              </a:rPr>
              <a:t>2020 </a:t>
            </a:r>
            <a:r>
              <a:rPr sz="2550" b="1" spc="40" dirty="0">
                <a:solidFill>
                  <a:srgbClr val="FFFFFF"/>
                </a:solidFill>
                <a:latin typeface="Trebuchet MS"/>
                <a:cs typeface="Trebuchet MS"/>
              </a:rPr>
              <a:t>wg </a:t>
            </a:r>
            <a:r>
              <a:rPr sz="2550" b="1" spc="-155" dirty="0">
                <a:solidFill>
                  <a:srgbClr val="FFFFFF"/>
                </a:solidFill>
                <a:latin typeface="Trebuchet MS"/>
                <a:cs typeface="Trebuchet MS"/>
              </a:rPr>
              <a:t>sumy </a:t>
            </a:r>
            <a:r>
              <a:rPr sz="255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-80" dirty="0">
                <a:solidFill>
                  <a:srgbClr val="FFFFFF"/>
                </a:solidFill>
                <a:latin typeface="Trebuchet MS"/>
                <a:cs typeface="Trebuchet MS"/>
              </a:rPr>
              <a:t>pozyskanych </a:t>
            </a:r>
            <a:r>
              <a:rPr sz="255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5" dirty="0">
                <a:solidFill>
                  <a:srgbClr val="FFFFFF"/>
                </a:solidFill>
                <a:latin typeface="Trebuchet MS"/>
                <a:cs typeface="Trebuchet MS"/>
              </a:rPr>
              <a:t>środków </a:t>
            </a:r>
            <a:r>
              <a:rPr sz="2550" b="1" spc="50" dirty="0">
                <a:solidFill>
                  <a:srgbClr val="FFFFFF"/>
                </a:solidFill>
                <a:latin typeface="Trebuchet MS"/>
                <a:cs typeface="Trebuchet MS"/>
              </a:rPr>
              <a:t>zajął </a:t>
            </a:r>
            <a:r>
              <a:rPr sz="2550" b="1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spc="-145" dirty="0">
                <a:solidFill>
                  <a:srgbClr val="FFFFFF"/>
                </a:solidFill>
                <a:latin typeface="Trebuchet MS"/>
                <a:cs typeface="Trebuchet MS"/>
              </a:rPr>
              <a:t>miejsce</a:t>
            </a:r>
            <a:r>
              <a:rPr sz="255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2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9523" y="2925813"/>
            <a:ext cx="8432800" cy="369189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830"/>
              </a:spcBef>
              <a:buChar char="•"/>
              <a:tabLst>
                <a:tab pos="389890" algn="l"/>
              </a:tabLst>
            </a:pPr>
            <a:r>
              <a:rPr sz="4200" b="1" spc="55" dirty="0">
                <a:solidFill>
                  <a:srgbClr val="FFFFFF"/>
                </a:solidFill>
                <a:latin typeface="Trebuchet MS"/>
                <a:cs typeface="Trebuchet MS"/>
              </a:rPr>
              <a:t>Metropolia</a:t>
            </a:r>
            <a:r>
              <a:rPr sz="42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dirty="0">
                <a:solidFill>
                  <a:srgbClr val="FFFFFF"/>
                </a:solidFill>
                <a:latin typeface="Trebuchet MS"/>
                <a:cs typeface="Trebuchet MS"/>
              </a:rPr>
              <a:t>~1</a:t>
            </a:r>
            <a:r>
              <a:rPr sz="4200" b="1" spc="-10" dirty="0">
                <a:solidFill>
                  <a:srgbClr val="FFFFFF"/>
                </a:solidFill>
                <a:latin typeface="Trebuchet MS"/>
                <a:cs typeface="Trebuchet MS"/>
              </a:rPr>
              <a:t> mln.</a:t>
            </a:r>
            <a:r>
              <a:rPr sz="4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190" dirty="0">
                <a:solidFill>
                  <a:srgbClr val="FFFFFF"/>
                </a:solidFill>
                <a:latin typeface="Trebuchet MS"/>
                <a:cs typeface="Trebuchet MS"/>
              </a:rPr>
              <a:t>mieszkańców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b="1" spc="-90" dirty="0">
                <a:solidFill>
                  <a:srgbClr val="FFFFFF"/>
                </a:solidFill>
                <a:latin typeface="Trebuchet MS"/>
                <a:cs typeface="Trebuchet MS"/>
              </a:rPr>
              <a:t>Sprawna</a:t>
            </a:r>
            <a:r>
              <a:rPr sz="4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125" dirty="0">
                <a:solidFill>
                  <a:srgbClr val="FFFFFF"/>
                </a:solidFill>
                <a:latin typeface="Trebuchet MS"/>
                <a:cs typeface="Trebuchet MS"/>
              </a:rPr>
              <a:t>komunikacja</a:t>
            </a:r>
            <a:r>
              <a:rPr sz="42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204" dirty="0">
                <a:solidFill>
                  <a:srgbClr val="FFFFFF"/>
                </a:solidFill>
                <a:latin typeface="Trebuchet MS"/>
                <a:cs typeface="Trebuchet MS"/>
              </a:rPr>
              <a:t>miejska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0"/>
              </a:spcBef>
              <a:buChar char="•"/>
              <a:tabLst>
                <a:tab pos="389890" algn="l"/>
              </a:tabLst>
            </a:pPr>
            <a:r>
              <a:rPr sz="4200" b="1" spc="-55" dirty="0">
                <a:solidFill>
                  <a:srgbClr val="FFFFFF"/>
                </a:solidFill>
                <a:latin typeface="Trebuchet MS"/>
                <a:cs typeface="Trebuchet MS"/>
              </a:rPr>
              <a:t>Dostęp</a:t>
            </a:r>
            <a:r>
              <a:rPr sz="42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1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42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210" dirty="0">
                <a:solidFill>
                  <a:srgbClr val="FFFFFF"/>
                </a:solidFill>
                <a:latin typeface="Trebuchet MS"/>
                <a:cs typeface="Trebuchet MS"/>
              </a:rPr>
              <a:t>sieci</a:t>
            </a:r>
            <a:r>
              <a:rPr sz="42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85" dirty="0">
                <a:solidFill>
                  <a:srgbClr val="FFFFFF"/>
                </a:solidFill>
                <a:latin typeface="Trebuchet MS"/>
                <a:cs typeface="Trebuchet MS"/>
              </a:rPr>
              <a:t>autostrad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b="1" spc="-95" dirty="0">
                <a:solidFill>
                  <a:srgbClr val="FFFFFF"/>
                </a:solidFill>
                <a:latin typeface="Trebuchet MS"/>
                <a:cs typeface="Trebuchet MS"/>
              </a:rPr>
              <a:t>Międzynarodowy</a:t>
            </a:r>
            <a:r>
              <a:rPr sz="4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120" dirty="0">
                <a:solidFill>
                  <a:srgbClr val="FFFFFF"/>
                </a:solidFill>
                <a:latin typeface="Trebuchet MS"/>
                <a:cs typeface="Trebuchet MS"/>
              </a:rPr>
              <a:t>port</a:t>
            </a:r>
            <a:r>
              <a:rPr sz="42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55" dirty="0">
                <a:solidFill>
                  <a:srgbClr val="FFFFFF"/>
                </a:solidFill>
                <a:latin typeface="Trebuchet MS"/>
                <a:cs typeface="Trebuchet MS"/>
              </a:rPr>
              <a:t>lotniczy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b="1" spc="-45" dirty="0">
                <a:solidFill>
                  <a:srgbClr val="FFFFFF"/>
                </a:solidFill>
                <a:latin typeface="Trebuchet MS"/>
                <a:cs typeface="Trebuchet MS"/>
              </a:rPr>
              <a:t>Połączenia</a:t>
            </a:r>
            <a:r>
              <a:rPr sz="4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b="1" spc="-160" dirty="0">
                <a:solidFill>
                  <a:srgbClr val="FFFFFF"/>
                </a:solidFill>
                <a:latin typeface="Trebuchet MS"/>
                <a:cs typeface="Trebuchet MS"/>
              </a:rPr>
              <a:t>promowe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59326" y="3171181"/>
            <a:ext cx="4570095" cy="6593840"/>
            <a:chOff x="2159326" y="3171181"/>
            <a:chExt cx="4570095" cy="6593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4569955" cy="65936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3242" y="6117426"/>
              <a:ext cx="760797" cy="114063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6829425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15" dirty="0"/>
              <a:t>GDZIE</a:t>
            </a:r>
            <a:r>
              <a:rPr sz="6600" spc="-60" dirty="0"/>
              <a:t> </a:t>
            </a:r>
            <a:r>
              <a:rPr sz="6600" spc="-5" dirty="0"/>
              <a:t>JESTEŚMY?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-25" dirty="0"/>
              <a:t>Trójmiasto</a:t>
            </a:r>
            <a:r>
              <a:rPr sz="2800" spc="-5" dirty="0"/>
              <a:t> </a:t>
            </a:r>
            <a:r>
              <a:rPr sz="2800" spc="-40" dirty="0"/>
              <a:t>(Gdańsk,</a:t>
            </a:r>
            <a:r>
              <a:rPr sz="2800" spc="-5" dirty="0"/>
              <a:t> </a:t>
            </a:r>
            <a:r>
              <a:rPr sz="2800" spc="-75" dirty="0"/>
              <a:t>Gdynia,</a:t>
            </a:r>
            <a:r>
              <a:rPr sz="2800" dirty="0"/>
              <a:t> </a:t>
            </a:r>
            <a:r>
              <a:rPr sz="2800" spc="20" dirty="0"/>
              <a:t>Sopot)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4869">
              <a:alpha val="9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19564" y="1627472"/>
            <a:ext cx="265430" cy="163195"/>
          </a:xfrm>
          <a:custGeom>
            <a:avLst/>
            <a:gdLst/>
            <a:ahLst/>
            <a:cxnLst/>
            <a:rect l="l" t="t" r="r" b="b"/>
            <a:pathLst>
              <a:path w="265429" h="163194">
                <a:moveTo>
                  <a:pt x="264947" y="126593"/>
                </a:moveTo>
                <a:lnTo>
                  <a:pt x="12" y="126593"/>
                </a:lnTo>
                <a:lnTo>
                  <a:pt x="12" y="163144"/>
                </a:lnTo>
                <a:lnTo>
                  <a:pt x="264947" y="163144"/>
                </a:lnTo>
                <a:lnTo>
                  <a:pt x="264947" y="126593"/>
                </a:lnTo>
                <a:close/>
              </a:path>
              <a:path w="265429" h="163194">
                <a:moveTo>
                  <a:pt x="264960" y="0"/>
                </a:moveTo>
                <a:lnTo>
                  <a:pt x="231762" y="0"/>
                </a:lnTo>
                <a:lnTo>
                  <a:pt x="184861" y="50228"/>
                </a:lnTo>
                <a:lnTo>
                  <a:pt x="144221" y="0"/>
                </a:lnTo>
                <a:lnTo>
                  <a:pt x="120764" y="0"/>
                </a:lnTo>
                <a:lnTo>
                  <a:pt x="80137" y="50228"/>
                </a:lnTo>
                <a:lnTo>
                  <a:pt x="33197" y="0"/>
                </a:lnTo>
                <a:lnTo>
                  <a:pt x="0" y="0"/>
                </a:lnTo>
                <a:lnTo>
                  <a:pt x="0" y="100444"/>
                </a:lnTo>
                <a:lnTo>
                  <a:pt x="35344" y="100444"/>
                </a:lnTo>
                <a:lnTo>
                  <a:pt x="35344" y="63284"/>
                </a:lnTo>
                <a:lnTo>
                  <a:pt x="68681" y="99860"/>
                </a:lnTo>
                <a:lnTo>
                  <a:pt x="93294" y="99860"/>
                </a:lnTo>
                <a:lnTo>
                  <a:pt x="132473" y="56603"/>
                </a:lnTo>
                <a:lnTo>
                  <a:pt x="171678" y="99860"/>
                </a:lnTo>
                <a:lnTo>
                  <a:pt x="196291" y="99860"/>
                </a:lnTo>
                <a:lnTo>
                  <a:pt x="229628" y="59804"/>
                </a:lnTo>
                <a:lnTo>
                  <a:pt x="229628" y="100444"/>
                </a:lnTo>
                <a:lnTo>
                  <a:pt x="264960" y="100444"/>
                </a:lnTo>
                <a:lnTo>
                  <a:pt x="264960" y="0"/>
                </a:lnTo>
                <a:close/>
              </a:path>
            </a:pathLst>
          </a:custGeom>
          <a:solidFill>
            <a:srgbClr val="8BD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744400" y="3340393"/>
            <a:ext cx="615315" cy="165735"/>
            <a:chOff x="9744400" y="3340393"/>
            <a:chExt cx="615315" cy="1657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44400" y="3340393"/>
              <a:ext cx="120425" cy="162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88320" y="3340406"/>
              <a:ext cx="152665" cy="1655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3133" y="3340393"/>
              <a:ext cx="120425" cy="1627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07074" y="3340406"/>
              <a:ext cx="152644" cy="165565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9883528" y="2280021"/>
            <a:ext cx="337820" cy="244475"/>
          </a:xfrm>
          <a:custGeom>
            <a:avLst/>
            <a:gdLst/>
            <a:ahLst/>
            <a:cxnLst/>
            <a:rect l="l" t="t" r="r" b="b"/>
            <a:pathLst>
              <a:path w="337820" h="244475">
                <a:moveTo>
                  <a:pt x="71966" y="30480"/>
                </a:moveTo>
                <a:lnTo>
                  <a:pt x="33108" y="30480"/>
                </a:lnTo>
                <a:lnTo>
                  <a:pt x="33108" y="166455"/>
                </a:lnTo>
                <a:lnTo>
                  <a:pt x="47168" y="208013"/>
                </a:lnTo>
                <a:lnTo>
                  <a:pt x="81497" y="233545"/>
                </a:lnTo>
                <a:lnTo>
                  <a:pt x="135681" y="244076"/>
                </a:lnTo>
                <a:lnTo>
                  <a:pt x="207606" y="244076"/>
                </a:lnTo>
                <a:lnTo>
                  <a:pt x="246726" y="238908"/>
                </a:lnTo>
                <a:lnTo>
                  <a:pt x="284444" y="220328"/>
                </a:lnTo>
                <a:lnTo>
                  <a:pt x="297776" y="206286"/>
                </a:lnTo>
                <a:lnTo>
                  <a:pt x="207899" y="206286"/>
                </a:lnTo>
                <a:lnTo>
                  <a:pt x="193247" y="205536"/>
                </a:lnTo>
                <a:lnTo>
                  <a:pt x="191601" y="205239"/>
                </a:lnTo>
                <a:lnTo>
                  <a:pt x="116771" y="205239"/>
                </a:lnTo>
                <a:lnTo>
                  <a:pt x="108511" y="203289"/>
                </a:lnTo>
                <a:lnTo>
                  <a:pt x="76506" y="177669"/>
                </a:lnTo>
                <a:lnTo>
                  <a:pt x="71966" y="159555"/>
                </a:lnTo>
                <a:lnTo>
                  <a:pt x="71966" y="30480"/>
                </a:lnTo>
                <a:close/>
              </a:path>
              <a:path w="337820" h="244475">
                <a:moveTo>
                  <a:pt x="310472" y="30480"/>
                </a:moveTo>
                <a:lnTo>
                  <a:pt x="271991" y="30480"/>
                </a:lnTo>
                <a:lnTo>
                  <a:pt x="271991" y="159555"/>
                </a:lnTo>
                <a:lnTo>
                  <a:pt x="270562" y="170323"/>
                </a:lnTo>
                <a:lnTo>
                  <a:pt x="245654" y="199554"/>
                </a:lnTo>
                <a:lnTo>
                  <a:pt x="207899" y="206286"/>
                </a:lnTo>
                <a:lnTo>
                  <a:pt x="297776" y="206286"/>
                </a:lnTo>
                <a:lnTo>
                  <a:pt x="310472" y="166455"/>
                </a:lnTo>
                <a:lnTo>
                  <a:pt x="310472" y="30480"/>
                </a:lnTo>
                <a:close/>
              </a:path>
              <a:path w="337820" h="244475">
                <a:moveTo>
                  <a:pt x="144173" y="30480"/>
                </a:moveTo>
                <a:lnTo>
                  <a:pt x="105316" y="30480"/>
                </a:lnTo>
                <a:lnTo>
                  <a:pt x="105316" y="166455"/>
                </a:lnTo>
                <a:lnTo>
                  <a:pt x="116771" y="205239"/>
                </a:lnTo>
                <a:lnTo>
                  <a:pt x="191601" y="205239"/>
                </a:lnTo>
                <a:lnTo>
                  <a:pt x="180774" y="203289"/>
                </a:lnTo>
                <a:lnTo>
                  <a:pt x="170509" y="199550"/>
                </a:lnTo>
                <a:lnTo>
                  <a:pt x="145303" y="168824"/>
                </a:lnTo>
                <a:lnTo>
                  <a:pt x="144173" y="159555"/>
                </a:lnTo>
                <a:lnTo>
                  <a:pt x="144173" y="30480"/>
                </a:lnTo>
                <a:close/>
              </a:path>
              <a:path w="337820" h="244475">
                <a:moveTo>
                  <a:pt x="173104" y="0"/>
                </a:moveTo>
                <a:lnTo>
                  <a:pt x="0" y="0"/>
                </a:lnTo>
                <a:lnTo>
                  <a:pt x="0" y="30480"/>
                </a:lnTo>
                <a:lnTo>
                  <a:pt x="173104" y="30480"/>
                </a:lnTo>
                <a:lnTo>
                  <a:pt x="173104" y="0"/>
                </a:lnTo>
                <a:close/>
              </a:path>
              <a:path w="337820" h="244475">
                <a:moveTo>
                  <a:pt x="337518" y="0"/>
                </a:moveTo>
                <a:lnTo>
                  <a:pt x="246840" y="0"/>
                </a:lnTo>
                <a:lnTo>
                  <a:pt x="246840" y="30480"/>
                </a:lnTo>
                <a:lnTo>
                  <a:pt x="337518" y="30480"/>
                </a:lnTo>
                <a:lnTo>
                  <a:pt x="3375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11118" y="2812486"/>
            <a:ext cx="282575" cy="245745"/>
          </a:xfrm>
          <a:custGeom>
            <a:avLst/>
            <a:gdLst/>
            <a:ahLst/>
            <a:cxnLst/>
            <a:rect l="l" t="t" r="r" b="b"/>
            <a:pathLst>
              <a:path w="282575" h="245744">
                <a:moveTo>
                  <a:pt x="154801" y="4073"/>
                </a:moveTo>
                <a:lnTo>
                  <a:pt x="103150" y="9689"/>
                </a:lnTo>
                <a:lnTo>
                  <a:pt x="60315" y="25746"/>
                </a:lnTo>
                <a:lnTo>
                  <a:pt x="27826" y="51053"/>
                </a:lnTo>
                <a:lnTo>
                  <a:pt x="7211" y="84419"/>
                </a:lnTo>
                <a:lnTo>
                  <a:pt x="0" y="124655"/>
                </a:lnTo>
                <a:lnTo>
                  <a:pt x="7122" y="166175"/>
                </a:lnTo>
                <a:lnTo>
                  <a:pt x="27856" y="199694"/>
                </a:lnTo>
                <a:lnTo>
                  <a:pt x="61253" y="224509"/>
                </a:lnTo>
                <a:lnTo>
                  <a:pt x="106366" y="239915"/>
                </a:lnTo>
                <a:lnTo>
                  <a:pt x="162246" y="245207"/>
                </a:lnTo>
                <a:lnTo>
                  <a:pt x="191949" y="243207"/>
                </a:lnTo>
                <a:lnTo>
                  <a:pt x="224059" y="237266"/>
                </a:lnTo>
                <a:lnTo>
                  <a:pt x="254951" y="227471"/>
                </a:lnTo>
                <a:lnTo>
                  <a:pt x="280996" y="213909"/>
                </a:lnTo>
                <a:lnTo>
                  <a:pt x="282316" y="213009"/>
                </a:lnTo>
                <a:lnTo>
                  <a:pt x="282316" y="208915"/>
                </a:lnTo>
                <a:lnTo>
                  <a:pt x="163199" y="208915"/>
                </a:lnTo>
                <a:lnTo>
                  <a:pt x="154238" y="208702"/>
                </a:lnTo>
                <a:lnTo>
                  <a:pt x="145564" y="208080"/>
                </a:lnTo>
                <a:lnTo>
                  <a:pt x="137188" y="207068"/>
                </a:lnTo>
                <a:lnTo>
                  <a:pt x="129116" y="205690"/>
                </a:lnTo>
                <a:lnTo>
                  <a:pt x="129116" y="189606"/>
                </a:lnTo>
                <a:lnTo>
                  <a:pt x="87452" y="189606"/>
                </a:lnTo>
                <a:lnTo>
                  <a:pt x="71867" y="177072"/>
                </a:lnTo>
                <a:lnTo>
                  <a:pt x="60286" y="161898"/>
                </a:lnTo>
                <a:lnTo>
                  <a:pt x="53070" y="144340"/>
                </a:lnTo>
                <a:lnTo>
                  <a:pt x="50584" y="124655"/>
                </a:lnTo>
                <a:lnTo>
                  <a:pt x="53048" y="104473"/>
                </a:lnTo>
                <a:lnTo>
                  <a:pt x="60227" y="86617"/>
                </a:lnTo>
                <a:lnTo>
                  <a:pt x="71801" y="71326"/>
                </a:lnTo>
                <a:lnTo>
                  <a:pt x="87452" y="58835"/>
                </a:lnTo>
                <a:lnTo>
                  <a:pt x="129116" y="58835"/>
                </a:lnTo>
                <a:lnTo>
                  <a:pt x="129116" y="43328"/>
                </a:lnTo>
                <a:lnTo>
                  <a:pt x="136858" y="42064"/>
                </a:lnTo>
                <a:lnTo>
                  <a:pt x="144881" y="41142"/>
                </a:lnTo>
                <a:lnTo>
                  <a:pt x="153189" y="40577"/>
                </a:lnTo>
                <a:lnTo>
                  <a:pt x="161785" y="40386"/>
                </a:lnTo>
                <a:lnTo>
                  <a:pt x="279371" y="40386"/>
                </a:lnTo>
                <a:lnTo>
                  <a:pt x="279349" y="18177"/>
                </a:lnTo>
                <a:lnTo>
                  <a:pt x="238579" y="18177"/>
                </a:lnTo>
                <a:lnTo>
                  <a:pt x="220246" y="11909"/>
                </a:lnTo>
                <a:lnTo>
                  <a:pt x="200428" y="7512"/>
                </a:lnTo>
                <a:lnTo>
                  <a:pt x="178740" y="4922"/>
                </a:lnTo>
                <a:lnTo>
                  <a:pt x="154801" y="4073"/>
                </a:lnTo>
                <a:close/>
              </a:path>
              <a:path w="282575" h="245744">
                <a:moveTo>
                  <a:pt x="282316" y="110761"/>
                </a:moveTo>
                <a:lnTo>
                  <a:pt x="172884" y="110761"/>
                </a:lnTo>
                <a:lnTo>
                  <a:pt x="172884" y="153094"/>
                </a:lnTo>
                <a:lnTo>
                  <a:pt x="232914" y="153094"/>
                </a:lnTo>
                <a:lnTo>
                  <a:pt x="232914" y="191858"/>
                </a:lnTo>
                <a:lnTo>
                  <a:pt x="182666" y="207603"/>
                </a:lnTo>
                <a:lnTo>
                  <a:pt x="163199" y="208915"/>
                </a:lnTo>
                <a:lnTo>
                  <a:pt x="282316" y="208915"/>
                </a:lnTo>
                <a:lnTo>
                  <a:pt x="282316" y="110761"/>
                </a:lnTo>
                <a:close/>
              </a:path>
              <a:path w="282575" h="245744">
                <a:moveTo>
                  <a:pt x="129116" y="58835"/>
                </a:moveTo>
                <a:lnTo>
                  <a:pt x="87452" y="58835"/>
                </a:lnTo>
                <a:lnTo>
                  <a:pt x="87452" y="189606"/>
                </a:lnTo>
                <a:lnTo>
                  <a:pt x="129116" y="189606"/>
                </a:lnTo>
                <a:lnTo>
                  <a:pt x="129116" y="58835"/>
                </a:lnTo>
                <a:close/>
              </a:path>
              <a:path w="282575" h="245744">
                <a:moveTo>
                  <a:pt x="279371" y="40386"/>
                </a:moveTo>
                <a:lnTo>
                  <a:pt x="161785" y="40386"/>
                </a:lnTo>
                <a:lnTo>
                  <a:pt x="182534" y="41904"/>
                </a:lnTo>
                <a:lnTo>
                  <a:pt x="203729" y="45899"/>
                </a:lnTo>
                <a:lnTo>
                  <a:pt x="223161" y="51526"/>
                </a:lnTo>
                <a:lnTo>
                  <a:pt x="238621" y="57945"/>
                </a:lnTo>
                <a:lnTo>
                  <a:pt x="238641" y="73913"/>
                </a:lnTo>
                <a:lnTo>
                  <a:pt x="279405" y="73872"/>
                </a:lnTo>
                <a:lnTo>
                  <a:pt x="279371" y="40386"/>
                </a:lnTo>
                <a:close/>
              </a:path>
              <a:path w="282575" h="245744">
                <a:moveTo>
                  <a:pt x="279331" y="0"/>
                </a:moveTo>
                <a:lnTo>
                  <a:pt x="238547" y="41"/>
                </a:lnTo>
                <a:lnTo>
                  <a:pt x="238579" y="18177"/>
                </a:lnTo>
                <a:lnTo>
                  <a:pt x="279349" y="18177"/>
                </a:lnTo>
                <a:lnTo>
                  <a:pt x="27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92637" y="2655039"/>
            <a:ext cx="194945" cy="33020"/>
          </a:xfrm>
          <a:custGeom>
            <a:avLst/>
            <a:gdLst/>
            <a:ahLst/>
            <a:cxnLst/>
            <a:rect l="l" t="t" r="r" b="b"/>
            <a:pathLst>
              <a:path w="194945" h="33019">
                <a:moveTo>
                  <a:pt x="194936" y="0"/>
                </a:moveTo>
                <a:lnTo>
                  <a:pt x="0" y="0"/>
                </a:lnTo>
                <a:lnTo>
                  <a:pt x="0" y="32815"/>
                </a:lnTo>
                <a:lnTo>
                  <a:pt x="194936" y="32815"/>
                </a:lnTo>
                <a:lnTo>
                  <a:pt x="194936" y="0"/>
                </a:lnTo>
                <a:close/>
              </a:path>
            </a:pathLst>
          </a:custGeom>
          <a:solidFill>
            <a:srgbClr val="8BD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16536" y="2655039"/>
            <a:ext cx="195580" cy="33020"/>
          </a:xfrm>
          <a:custGeom>
            <a:avLst/>
            <a:gdLst/>
            <a:ahLst/>
            <a:cxnLst/>
            <a:rect l="l" t="t" r="r" b="b"/>
            <a:pathLst>
              <a:path w="195579" h="33019">
                <a:moveTo>
                  <a:pt x="195418" y="0"/>
                </a:moveTo>
                <a:lnTo>
                  <a:pt x="0" y="0"/>
                </a:lnTo>
                <a:lnTo>
                  <a:pt x="0" y="32815"/>
                </a:lnTo>
                <a:lnTo>
                  <a:pt x="195418" y="32815"/>
                </a:lnTo>
                <a:lnTo>
                  <a:pt x="195418" y="0"/>
                </a:lnTo>
                <a:close/>
              </a:path>
            </a:pathLst>
          </a:custGeom>
          <a:solidFill>
            <a:srgbClr val="8BD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639006" y="2144776"/>
            <a:ext cx="826769" cy="1094740"/>
            <a:chOff x="9639006" y="2144776"/>
            <a:chExt cx="826769" cy="109474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87247" y="2604968"/>
              <a:ext cx="134247" cy="1342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639006" y="2144776"/>
              <a:ext cx="826769" cy="1094740"/>
            </a:xfrm>
            <a:custGeom>
              <a:avLst/>
              <a:gdLst/>
              <a:ahLst/>
              <a:cxnLst/>
              <a:rect l="l" t="t" r="r" b="b"/>
              <a:pathLst>
                <a:path w="826770" h="1094739">
                  <a:moveTo>
                    <a:pt x="826571" y="0"/>
                  </a:moveTo>
                  <a:lnTo>
                    <a:pt x="0" y="0"/>
                  </a:lnTo>
                  <a:lnTo>
                    <a:pt x="72" y="624651"/>
                  </a:lnTo>
                  <a:lnTo>
                    <a:pt x="368" y="640865"/>
                  </a:lnTo>
                  <a:lnTo>
                    <a:pt x="4981" y="686655"/>
                  </a:lnTo>
                  <a:lnTo>
                    <a:pt x="18912" y="749944"/>
                  </a:lnTo>
                  <a:lnTo>
                    <a:pt x="47213" y="821482"/>
                  </a:lnTo>
                  <a:lnTo>
                    <a:pt x="86007" y="883916"/>
                  </a:lnTo>
                  <a:lnTo>
                    <a:pt x="112635" y="916750"/>
                  </a:lnTo>
                  <a:lnTo>
                    <a:pt x="144760" y="949726"/>
                  </a:lnTo>
                  <a:lnTo>
                    <a:pt x="182891" y="982141"/>
                  </a:lnTo>
                  <a:lnTo>
                    <a:pt x="227535" y="1013295"/>
                  </a:lnTo>
                  <a:lnTo>
                    <a:pt x="279202" y="1042485"/>
                  </a:lnTo>
                  <a:lnTo>
                    <a:pt x="338397" y="1069009"/>
                  </a:lnTo>
                  <a:lnTo>
                    <a:pt x="405631" y="1092165"/>
                  </a:lnTo>
                  <a:lnTo>
                    <a:pt x="413285" y="1094448"/>
                  </a:lnTo>
                  <a:lnTo>
                    <a:pt x="420940" y="1092165"/>
                  </a:lnTo>
                  <a:lnTo>
                    <a:pt x="496037" y="1065665"/>
                  </a:lnTo>
                  <a:lnTo>
                    <a:pt x="553120" y="1038387"/>
                  </a:lnTo>
                  <a:lnTo>
                    <a:pt x="413285" y="1038387"/>
                  </a:lnTo>
                  <a:lnTo>
                    <a:pt x="335715" y="1009617"/>
                  </a:lnTo>
                  <a:lnTo>
                    <a:pt x="270146" y="975761"/>
                  </a:lnTo>
                  <a:lnTo>
                    <a:pt x="215709" y="938173"/>
                  </a:lnTo>
                  <a:lnTo>
                    <a:pt x="171196" y="897954"/>
                  </a:lnTo>
                  <a:lnTo>
                    <a:pt x="135671" y="856396"/>
                  </a:lnTo>
                  <a:lnTo>
                    <a:pt x="108122" y="814740"/>
                  </a:lnTo>
                  <a:lnTo>
                    <a:pt x="87538" y="774227"/>
                  </a:lnTo>
                  <a:lnTo>
                    <a:pt x="72909" y="736098"/>
                  </a:lnTo>
                  <a:lnTo>
                    <a:pt x="57466" y="671957"/>
                  </a:lnTo>
                  <a:lnTo>
                    <a:pt x="53719" y="632528"/>
                  </a:lnTo>
                  <a:lnTo>
                    <a:pt x="53673" y="53673"/>
                  </a:lnTo>
                  <a:lnTo>
                    <a:pt x="413264" y="53673"/>
                  </a:lnTo>
                  <a:lnTo>
                    <a:pt x="413264" y="27821"/>
                  </a:lnTo>
                  <a:lnTo>
                    <a:pt x="826571" y="27821"/>
                  </a:lnTo>
                  <a:lnTo>
                    <a:pt x="826571" y="0"/>
                  </a:lnTo>
                  <a:close/>
                </a:path>
                <a:path w="826770" h="1094739">
                  <a:moveTo>
                    <a:pt x="826571" y="27821"/>
                  </a:moveTo>
                  <a:lnTo>
                    <a:pt x="413264" y="27821"/>
                  </a:lnTo>
                  <a:lnTo>
                    <a:pt x="413306" y="53673"/>
                  </a:lnTo>
                  <a:lnTo>
                    <a:pt x="772918" y="53673"/>
                  </a:lnTo>
                  <a:lnTo>
                    <a:pt x="772858" y="632528"/>
                  </a:lnTo>
                  <a:lnTo>
                    <a:pt x="769115" y="671610"/>
                  </a:lnTo>
                  <a:lnTo>
                    <a:pt x="753667" y="735728"/>
                  </a:lnTo>
                  <a:lnTo>
                    <a:pt x="739036" y="773887"/>
                  </a:lnTo>
                  <a:lnTo>
                    <a:pt x="718451" y="814448"/>
                  </a:lnTo>
                  <a:lnTo>
                    <a:pt x="690901" y="856165"/>
                  </a:lnTo>
                  <a:lnTo>
                    <a:pt x="655376" y="897787"/>
                  </a:lnTo>
                  <a:lnTo>
                    <a:pt x="610862" y="938069"/>
                  </a:lnTo>
                  <a:lnTo>
                    <a:pt x="556351" y="975761"/>
                  </a:lnTo>
                  <a:lnTo>
                    <a:pt x="490791" y="1009631"/>
                  </a:lnTo>
                  <a:lnTo>
                    <a:pt x="413285" y="1038387"/>
                  </a:lnTo>
                  <a:lnTo>
                    <a:pt x="553120" y="1038387"/>
                  </a:lnTo>
                  <a:lnTo>
                    <a:pt x="617266" y="999603"/>
                  </a:lnTo>
                  <a:lnTo>
                    <a:pt x="664793" y="961886"/>
                  </a:lnTo>
                  <a:lnTo>
                    <a:pt x="704525" y="922273"/>
                  </a:lnTo>
                  <a:lnTo>
                    <a:pt x="737159" y="881686"/>
                  </a:lnTo>
                  <a:lnTo>
                    <a:pt x="763393" y="841047"/>
                  </a:lnTo>
                  <a:lnTo>
                    <a:pt x="783925" y="801277"/>
                  </a:lnTo>
                  <a:lnTo>
                    <a:pt x="799451" y="763298"/>
                  </a:lnTo>
                  <a:lnTo>
                    <a:pt x="818280" y="696400"/>
                  </a:lnTo>
                  <a:lnTo>
                    <a:pt x="825460" y="647727"/>
                  </a:lnTo>
                  <a:lnTo>
                    <a:pt x="826571" y="624651"/>
                  </a:lnTo>
                  <a:lnTo>
                    <a:pt x="826571" y="27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892473" y="1870420"/>
            <a:ext cx="464184" cy="167640"/>
            <a:chOff x="9892473" y="1870420"/>
            <a:chExt cx="464184" cy="16764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92473" y="1870429"/>
              <a:ext cx="128697" cy="1671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52059" y="1872174"/>
              <a:ext cx="120467" cy="1625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02079" y="1870420"/>
              <a:ext cx="154100" cy="167136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49664" y="1872183"/>
            <a:ext cx="95054" cy="1631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85651" y="3891481"/>
            <a:ext cx="114802" cy="11055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70935" y="3832345"/>
            <a:ext cx="146875" cy="16911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27381" y="3832927"/>
            <a:ext cx="66971" cy="166539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0541464" y="3827884"/>
            <a:ext cx="350520" cy="173355"/>
            <a:chOff x="10541464" y="3827884"/>
            <a:chExt cx="350520" cy="17335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41464" y="3834937"/>
              <a:ext cx="106813" cy="1658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73799" y="3890910"/>
              <a:ext cx="87609" cy="1093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91400" y="3827884"/>
              <a:ext cx="100478" cy="17100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8972391" y="3834944"/>
            <a:ext cx="2159635" cy="469265"/>
            <a:chOff x="8972391" y="3834944"/>
            <a:chExt cx="2159635" cy="469265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027963" y="3834944"/>
              <a:ext cx="103756" cy="16395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15312" y="3890917"/>
              <a:ext cx="86646" cy="1105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72391" y="3835495"/>
              <a:ext cx="1971894" cy="468288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05" algn="ctr">
              <a:lnSpc>
                <a:spcPts val="7205"/>
              </a:lnSpc>
              <a:spcBef>
                <a:spcPts val="110"/>
              </a:spcBef>
            </a:pPr>
            <a:r>
              <a:rPr spc="5" dirty="0"/>
              <a:t>DZIĘKUJEMY</a:t>
            </a:r>
            <a:r>
              <a:rPr spc="-254" dirty="0"/>
              <a:t> </a:t>
            </a:r>
            <a:r>
              <a:rPr spc="5" dirty="0"/>
              <a:t>ZA</a:t>
            </a:r>
            <a:r>
              <a:rPr spc="-490" dirty="0"/>
              <a:t> </a:t>
            </a:r>
            <a:r>
              <a:rPr spc="-55" dirty="0"/>
              <a:t>UWAGĘ!</a:t>
            </a:r>
          </a:p>
          <a:p>
            <a:pPr marL="1905" algn="ctr">
              <a:lnSpc>
                <a:spcPts val="5225"/>
              </a:lnSpc>
            </a:pPr>
            <a:r>
              <a:rPr sz="4850" spc="-35" dirty="0">
                <a:solidFill>
                  <a:srgbClr val="FFFFFF"/>
                </a:solidFill>
                <a:hlinkClick r:id="rId20"/>
              </a:rPr>
              <a:t>www.ug.edu.pl</a:t>
            </a:r>
            <a:endParaRPr sz="4850"/>
          </a:p>
        </p:txBody>
      </p:sp>
      <p:grpSp>
        <p:nvGrpSpPr>
          <p:cNvPr id="33" name="object 33"/>
          <p:cNvGrpSpPr/>
          <p:nvPr/>
        </p:nvGrpSpPr>
        <p:grpSpPr>
          <a:xfrm>
            <a:off x="-50103" y="10169223"/>
            <a:ext cx="6743700" cy="728980"/>
            <a:chOff x="-50103" y="10169223"/>
            <a:chExt cx="6743700" cy="728980"/>
          </a:xfrm>
        </p:grpSpPr>
        <p:sp>
          <p:nvSpPr>
            <p:cNvPr id="34" name="object 34"/>
            <p:cNvSpPr/>
            <p:nvPr/>
          </p:nvSpPr>
          <p:spPr>
            <a:xfrm>
              <a:off x="0" y="10219326"/>
              <a:ext cx="4455160" cy="334645"/>
            </a:xfrm>
            <a:custGeom>
              <a:avLst/>
              <a:gdLst/>
              <a:ahLst/>
              <a:cxnLst/>
              <a:rect l="l" t="t" r="r" b="b"/>
              <a:pathLst>
                <a:path w="4455160" h="334645">
                  <a:moveTo>
                    <a:pt x="0" y="333158"/>
                  </a:moveTo>
                  <a:lnTo>
                    <a:pt x="40428" y="334042"/>
                  </a:lnTo>
                  <a:lnTo>
                    <a:pt x="97487" y="332794"/>
                  </a:lnTo>
                  <a:lnTo>
                    <a:pt x="150626" y="329172"/>
                  </a:lnTo>
                  <a:lnTo>
                    <a:pt x="200144" y="323359"/>
                  </a:lnTo>
                  <a:lnTo>
                    <a:pt x="246345" y="315538"/>
                  </a:lnTo>
                  <a:lnTo>
                    <a:pt x="289529" y="305890"/>
                  </a:lnTo>
                  <a:lnTo>
                    <a:pt x="329999" y="294599"/>
                  </a:lnTo>
                  <a:lnTo>
                    <a:pt x="368056" y="281848"/>
                  </a:lnTo>
                  <a:lnTo>
                    <a:pt x="404001" y="267818"/>
                  </a:lnTo>
                  <a:lnTo>
                    <a:pt x="470763" y="236653"/>
                  </a:lnTo>
                  <a:lnTo>
                    <a:pt x="532699" y="202567"/>
                  </a:lnTo>
                  <a:lnTo>
                    <a:pt x="592222" y="167021"/>
                  </a:lnTo>
                  <a:lnTo>
                    <a:pt x="621833" y="149156"/>
                  </a:lnTo>
                  <a:lnTo>
                    <a:pt x="651745" y="131474"/>
                  </a:lnTo>
                  <a:lnTo>
                    <a:pt x="713681" y="97388"/>
                  </a:lnTo>
                  <a:lnTo>
                    <a:pt x="780444" y="66224"/>
                  </a:lnTo>
                  <a:lnTo>
                    <a:pt x="816389" y="52194"/>
                  </a:lnTo>
                  <a:lnTo>
                    <a:pt x="854445" y="39442"/>
                  </a:lnTo>
                  <a:lnTo>
                    <a:pt x="894915" y="28151"/>
                  </a:lnTo>
                  <a:lnTo>
                    <a:pt x="938099" y="18503"/>
                  </a:lnTo>
                  <a:lnTo>
                    <a:pt x="984300" y="10682"/>
                  </a:lnTo>
                  <a:lnTo>
                    <a:pt x="1033819" y="4869"/>
                  </a:lnTo>
                  <a:lnTo>
                    <a:pt x="1086957" y="1247"/>
                  </a:lnTo>
                  <a:lnTo>
                    <a:pt x="1144017" y="0"/>
                  </a:lnTo>
                  <a:lnTo>
                    <a:pt x="1201079" y="1247"/>
                  </a:lnTo>
                  <a:lnTo>
                    <a:pt x="1254219" y="4869"/>
                  </a:lnTo>
                  <a:lnTo>
                    <a:pt x="1303740" y="10682"/>
                  </a:lnTo>
                  <a:lnTo>
                    <a:pt x="1349942" y="18503"/>
                  </a:lnTo>
                  <a:lnTo>
                    <a:pt x="1393128" y="28151"/>
                  </a:lnTo>
                  <a:lnTo>
                    <a:pt x="1433600" y="39442"/>
                  </a:lnTo>
                  <a:lnTo>
                    <a:pt x="1471658" y="52194"/>
                  </a:lnTo>
                  <a:lnTo>
                    <a:pt x="1507604" y="66224"/>
                  </a:lnTo>
                  <a:lnTo>
                    <a:pt x="1574369" y="97388"/>
                  </a:lnTo>
                  <a:lnTo>
                    <a:pt x="1636307" y="131474"/>
                  </a:lnTo>
                  <a:lnTo>
                    <a:pt x="1695833" y="167021"/>
                  </a:lnTo>
                  <a:lnTo>
                    <a:pt x="1725444" y="184885"/>
                  </a:lnTo>
                  <a:lnTo>
                    <a:pt x="1785875" y="219884"/>
                  </a:lnTo>
                  <a:lnTo>
                    <a:pt x="1849925" y="252692"/>
                  </a:lnTo>
                  <a:lnTo>
                    <a:pt x="1920008" y="281848"/>
                  </a:lnTo>
                  <a:lnTo>
                    <a:pt x="1958066" y="294599"/>
                  </a:lnTo>
                  <a:lnTo>
                    <a:pt x="1998537" y="305890"/>
                  </a:lnTo>
                  <a:lnTo>
                    <a:pt x="2041723" y="315538"/>
                  </a:lnTo>
                  <a:lnTo>
                    <a:pt x="2087925" y="323359"/>
                  </a:lnTo>
                  <a:lnTo>
                    <a:pt x="2137446" y="329172"/>
                  </a:lnTo>
                  <a:lnTo>
                    <a:pt x="2190586" y="332794"/>
                  </a:lnTo>
                  <a:lnTo>
                    <a:pt x="2247648" y="334042"/>
                  </a:lnTo>
                  <a:lnTo>
                    <a:pt x="2304711" y="332794"/>
                  </a:lnTo>
                  <a:lnTo>
                    <a:pt x="2357853" y="329172"/>
                  </a:lnTo>
                  <a:lnTo>
                    <a:pt x="2407374" y="323359"/>
                  </a:lnTo>
                  <a:lnTo>
                    <a:pt x="2453578" y="315538"/>
                  </a:lnTo>
                  <a:lnTo>
                    <a:pt x="2496765" y="305890"/>
                  </a:lnTo>
                  <a:lnTo>
                    <a:pt x="2537237" y="294599"/>
                  </a:lnTo>
                  <a:lnTo>
                    <a:pt x="2575296" y="281848"/>
                  </a:lnTo>
                  <a:lnTo>
                    <a:pt x="2611243" y="267818"/>
                  </a:lnTo>
                  <a:lnTo>
                    <a:pt x="2678010" y="236653"/>
                  </a:lnTo>
                  <a:lnTo>
                    <a:pt x="2739950" y="202567"/>
                  </a:lnTo>
                  <a:lnTo>
                    <a:pt x="2799478" y="167021"/>
                  </a:lnTo>
                  <a:lnTo>
                    <a:pt x="2829092" y="149156"/>
                  </a:lnTo>
                  <a:lnTo>
                    <a:pt x="2889525" y="114157"/>
                  </a:lnTo>
                  <a:lnTo>
                    <a:pt x="2953579" y="81349"/>
                  </a:lnTo>
                  <a:lnTo>
                    <a:pt x="3023667" y="52194"/>
                  </a:lnTo>
                  <a:lnTo>
                    <a:pt x="3061728" y="39442"/>
                  </a:lnTo>
                  <a:lnTo>
                    <a:pt x="3102202" y="28151"/>
                  </a:lnTo>
                  <a:lnTo>
                    <a:pt x="3145391" y="18503"/>
                  </a:lnTo>
                  <a:lnTo>
                    <a:pt x="3191597" y="10682"/>
                  </a:lnTo>
                  <a:lnTo>
                    <a:pt x="3241121" y="4869"/>
                  </a:lnTo>
                  <a:lnTo>
                    <a:pt x="3294266" y="1247"/>
                  </a:lnTo>
                  <a:lnTo>
                    <a:pt x="3351332" y="0"/>
                  </a:lnTo>
                  <a:lnTo>
                    <a:pt x="3408395" y="1247"/>
                  </a:lnTo>
                  <a:lnTo>
                    <a:pt x="3461536" y="4869"/>
                  </a:lnTo>
                  <a:lnTo>
                    <a:pt x="3511058" y="10682"/>
                  </a:lnTo>
                  <a:lnTo>
                    <a:pt x="3557261" y="18503"/>
                  </a:lnTo>
                  <a:lnTo>
                    <a:pt x="3600448" y="28151"/>
                  </a:lnTo>
                  <a:lnTo>
                    <a:pt x="3640920" y="39442"/>
                  </a:lnTo>
                  <a:lnTo>
                    <a:pt x="3678979" y="52194"/>
                  </a:lnTo>
                  <a:lnTo>
                    <a:pt x="3714926" y="66224"/>
                  </a:lnTo>
                  <a:lnTo>
                    <a:pt x="3781692" y="97388"/>
                  </a:lnTo>
                  <a:lnTo>
                    <a:pt x="3843632" y="131474"/>
                  </a:lnTo>
                  <a:lnTo>
                    <a:pt x="3903158" y="167021"/>
                  </a:lnTo>
                  <a:lnTo>
                    <a:pt x="3932771" y="184885"/>
                  </a:lnTo>
                  <a:lnTo>
                    <a:pt x="3993202" y="219884"/>
                  </a:lnTo>
                  <a:lnTo>
                    <a:pt x="4057253" y="252692"/>
                  </a:lnTo>
                  <a:lnTo>
                    <a:pt x="4127337" y="281848"/>
                  </a:lnTo>
                  <a:lnTo>
                    <a:pt x="4165396" y="294599"/>
                  </a:lnTo>
                  <a:lnTo>
                    <a:pt x="4205868" y="305890"/>
                  </a:lnTo>
                  <a:lnTo>
                    <a:pt x="4249055" y="315538"/>
                  </a:lnTo>
                  <a:lnTo>
                    <a:pt x="4295258" y="323359"/>
                  </a:lnTo>
                  <a:lnTo>
                    <a:pt x="4344780" y="329172"/>
                  </a:lnTo>
                  <a:lnTo>
                    <a:pt x="4397921" y="332794"/>
                  </a:lnTo>
                  <a:lnTo>
                    <a:pt x="445498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24829" y="10514056"/>
              <a:ext cx="5518150" cy="334645"/>
            </a:xfrm>
            <a:custGeom>
              <a:avLst/>
              <a:gdLst/>
              <a:ahLst/>
              <a:cxnLst/>
              <a:rect l="l" t="t" r="r" b="b"/>
              <a:pathLst>
                <a:path w="5518150" h="334645">
                  <a:moveTo>
                    <a:pt x="0" y="0"/>
                  </a:moveTo>
                  <a:lnTo>
                    <a:pt x="57058" y="1247"/>
                  </a:lnTo>
                  <a:lnTo>
                    <a:pt x="110195" y="4869"/>
                  </a:lnTo>
                  <a:lnTo>
                    <a:pt x="159713" y="10682"/>
                  </a:lnTo>
                  <a:lnTo>
                    <a:pt x="205913" y="18503"/>
                  </a:lnTo>
                  <a:lnTo>
                    <a:pt x="249097" y="28151"/>
                  </a:lnTo>
                  <a:lnTo>
                    <a:pt x="289565" y="39442"/>
                  </a:lnTo>
                  <a:lnTo>
                    <a:pt x="327621" y="52194"/>
                  </a:lnTo>
                  <a:lnTo>
                    <a:pt x="363565" y="66224"/>
                  </a:lnTo>
                  <a:lnTo>
                    <a:pt x="430326" y="97388"/>
                  </a:lnTo>
                  <a:lnTo>
                    <a:pt x="492260" y="131474"/>
                  </a:lnTo>
                  <a:lnTo>
                    <a:pt x="551781" y="167021"/>
                  </a:lnTo>
                  <a:lnTo>
                    <a:pt x="581391" y="184885"/>
                  </a:lnTo>
                  <a:lnTo>
                    <a:pt x="611302" y="202567"/>
                  </a:lnTo>
                  <a:lnTo>
                    <a:pt x="673235" y="236653"/>
                  </a:lnTo>
                  <a:lnTo>
                    <a:pt x="739994" y="267818"/>
                  </a:lnTo>
                  <a:lnTo>
                    <a:pt x="775937" y="281848"/>
                  </a:lnTo>
                  <a:lnTo>
                    <a:pt x="813992" y="294599"/>
                  </a:lnTo>
                  <a:lnTo>
                    <a:pt x="854459" y="305890"/>
                  </a:lnTo>
                  <a:lnTo>
                    <a:pt x="897641" y="315538"/>
                  </a:lnTo>
                  <a:lnTo>
                    <a:pt x="943839" y="323359"/>
                  </a:lnTo>
                  <a:lnTo>
                    <a:pt x="993355" y="329172"/>
                  </a:lnTo>
                  <a:lnTo>
                    <a:pt x="1046491" y="332794"/>
                  </a:lnTo>
                  <a:lnTo>
                    <a:pt x="1103547" y="334042"/>
                  </a:lnTo>
                  <a:lnTo>
                    <a:pt x="1160607" y="332794"/>
                  </a:lnTo>
                  <a:lnTo>
                    <a:pt x="1213745" y="329172"/>
                  </a:lnTo>
                  <a:lnTo>
                    <a:pt x="1263264" y="323359"/>
                  </a:lnTo>
                  <a:lnTo>
                    <a:pt x="1309465" y="315538"/>
                  </a:lnTo>
                  <a:lnTo>
                    <a:pt x="1352649" y="305890"/>
                  </a:lnTo>
                  <a:lnTo>
                    <a:pt x="1393119" y="294599"/>
                  </a:lnTo>
                  <a:lnTo>
                    <a:pt x="1431175" y="281848"/>
                  </a:lnTo>
                  <a:lnTo>
                    <a:pt x="1467120" y="267818"/>
                  </a:lnTo>
                  <a:lnTo>
                    <a:pt x="1533883" y="236653"/>
                  </a:lnTo>
                  <a:lnTo>
                    <a:pt x="1595819" y="202567"/>
                  </a:lnTo>
                  <a:lnTo>
                    <a:pt x="1655342" y="167021"/>
                  </a:lnTo>
                  <a:lnTo>
                    <a:pt x="1684952" y="149156"/>
                  </a:lnTo>
                  <a:lnTo>
                    <a:pt x="1714865" y="131474"/>
                  </a:lnTo>
                  <a:lnTo>
                    <a:pt x="1776801" y="97388"/>
                  </a:lnTo>
                  <a:lnTo>
                    <a:pt x="1843563" y="66224"/>
                  </a:lnTo>
                  <a:lnTo>
                    <a:pt x="1879508" y="52194"/>
                  </a:lnTo>
                  <a:lnTo>
                    <a:pt x="1917565" y="39442"/>
                  </a:lnTo>
                  <a:lnTo>
                    <a:pt x="1958035" y="28151"/>
                  </a:lnTo>
                  <a:lnTo>
                    <a:pt x="2001219" y="18503"/>
                  </a:lnTo>
                  <a:lnTo>
                    <a:pt x="2047420" y="10682"/>
                  </a:lnTo>
                  <a:lnTo>
                    <a:pt x="2096938" y="4869"/>
                  </a:lnTo>
                  <a:lnTo>
                    <a:pt x="2150077" y="1247"/>
                  </a:lnTo>
                  <a:lnTo>
                    <a:pt x="2207136" y="0"/>
                  </a:lnTo>
                  <a:lnTo>
                    <a:pt x="2264198" y="1247"/>
                  </a:lnTo>
                  <a:lnTo>
                    <a:pt x="2317339" y="4869"/>
                  </a:lnTo>
                  <a:lnTo>
                    <a:pt x="2366859" y="10682"/>
                  </a:lnTo>
                  <a:lnTo>
                    <a:pt x="2413062" y="18503"/>
                  </a:lnTo>
                  <a:lnTo>
                    <a:pt x="2456248" y="28151"/>
                  </a:lnTo>
                  <a:lnTo>
                    <a:pt x="2496719" y="39442"/>
                  </a:lnTo>
                  <a:lnTo>
                    <a:pt x="2534777" y="52194"/>
                  </a:lnTo>
                  <a:lnTo>
                    <a:pt x="2570723" y="66224"/>
                  </a:lnTo>
                  <a:lnTo>
                    <a:pt x="2637488" y="97388"/>
                  </a:lnTo>
                  <a:lnTo>
                    <a:pt x="2699427" y="131474"/>
                  </a:lnTo>
                  <a:lnTo>
                    <a:pt x="2758952" y="167021"/>
                  </a:lnTo>
                  <a:lnTo>
                    <a:pt x="2788564" y="184885"/>
                  </a:lnTo>
                  <a:lnTo>
                    <a:pt x="2848994" y="219884"/>
                  </a:lnTo>
                  <a:lnTo>
                    <a:pt x="2913044" y="252692"/>
                  </a:lnTo>
                  <a:lnTo>
                    <a:pt x="2983127" y="281848"/>
                  </a:lnTo>
                  <a:lnTo>
                    <a:pt x="3021185" y="294599"/>
                  </a:lnTo>
                  <a:lnTo>
                    <a:pt x="3061656" y="305890"/>
                  </a:lnTo>
                  <a:lnTo>
                    <a:pt x="3104842" y="315538"/>
                  </a:lnTo>
                  <a:lnTo>
                    <a:pt x="3151045" y="323359"/>
                  </a:lnTo>
                  <a:lnTo>
                    <a:pt x="3200566" y="329172"/>
                  </a:lnTo>
                  <a:lnTo>
                    <a:pt x="3253706" y="332794"/>
                  </a:lnTo>
                  <a:lnTo>
                    <a:pt x="3310768" y="334042"/>
                  </a:lnTo>
                  <a:lnTo>
                    <a:pt x="3367831" y="332794"/>
                  </a:lnTo>
                  <a:lnTo>
                    <a:pt x="3420972" y="329172"/>
                  </a:lnTo>
                  <a:lnTo>
                    <a:pt x="3470494" y="323359"/>
                  </a:lnTo>
                  <a:lnTo>
                    <a:pt x="3516697" y="315538"/>
                  </a:lnTo>
                  <a:lnTo>
                    <a:pt x="3559884" y="305890"/>
                  </a:lnTo>
                  <a:lnTo>
                    <a:pt x="3600356" y="294599"/>
                  </a:lnTo>
                  <a:lnTo>
                    <a:pt x="3638415" y="281848"/>
                  </a:lnTo>
                  <a:lnTo>
                    <a:pt x="3674362" y="267818"/>
                  </a:lnTo>
                  <a:lnTo>
                    <a:pt x="3741129" y="236653"/>
                  </a:lnTo>
                  <a:lnTo>
                    <a:pt x="3803070" y="202567"/>
                  </a:lnTo>
                  <a:lnTo>
                    <a:pt x="3862598" y="167021"/>
                  </a:lnTo>
                  <a:lnTo>
                    <a:pt x="3892211" y="149156"/>
                  </a:lnTo>
                  <a:lnTo>
                    <a:pt x="3952645" y="114157"/>
                  </a:lnTo>
                  <a:lnTo>
                    <a:pt x="4016699" y="81349"/>
                  </a:lnTo>
                  <a:lnTo>
                    <a:pt x="4086787" y="52194"/>
                  </a:lnTo>
                  <a:lnTo>
                    <a:pt x="4124847" y="39442"/>
                  </a:lnTo>
                  <a:lnTo>
                    <a:pt x="4165321" y="28151"/>
                  </a:lnTo>
                  <a:lnTo>
                    <a:pt x="4208511" y="18503"/>
                  </a:lnTo>
                  <a:lnTo>
                    <a:pt x="4254717" y="10682"/>
                  </a:lnTo>
                  <a:lnTo>
                    <a:pt x="4304241" y="4869"/>
                  </a:lnTo>
                  <a:lnTo>
                    <a:pt x="4357385" y="1247"/>
                  </a:lnTo>
                  <a:lnTo>
                    <a:pt x="4414451" y="0"/>
                  </a:lnTo>
                  <a:lnTo>
                    <a:pt x="4471514" y="1247"/>
                  </a:lnTo>
                  <a:lnTo>
                    <a:pt x="4524656" y="4869"/>
                  </a:lnTo>
                  <a:lnTo>
                    <a:pt x="4574177" y="10682"/>
                  </a:lnTo>
                  <a:lnTo>
                    <a:pt x="4620381" y="18503"/>
                  </a:lnTo>
                  <a:lnTo>
                    <a:pt x="4663568" y="28151"/>
                  </a:lnTo>
                  <a:lnTo>
                    <a:pt x="4704040" y="39442"/>
                  </a:lnTo>
                  <a:lnTo>
                    <a:pt x="4742098" y="52194"/>
                  </a:lnTo>
                  <a:lnTo>
                    <a:pt x="4778045" y="66224"/>
                  </a:lnTo>
                  <a:lnTo>
                    <a:pt x="4844812" y="97388"/>
                  </a:lnTo>
                  <a:lnTo>
                    <a:pt x="4906751" y="131474"/>
                  </a:lnTo>
                  <a:lnTo>
                    <a:pt x="4966278" y="167021"/>
                  </a:lnTo>
                  <a:lnTo>
                    <a:pt x="4995890" y="184885"/>
                  </a:lnTo>
                  <a:lnTo>
                    <a:pt x="5056321" y="219884"/>
                  </a:lnTo>
                  <a:lnTo>
                    <a:pt x="5120373" y="252692"/>
                  </a:lnTo>
                  <a:lnTo>
                    <a:pt x="5190457" y="281848"/>
                  </a:lnTo>
                  <a:lnTo>
                    <a:pt x="5228516" y="294599"/>
                  </a:lnTo>
                  <a:lnTo>
                    <a:pt x="5268988" y="305890"/>
                  </a:lnTo>
                  <a:lnTo>
                    <a:pt x="5312174" y="315538"/>
                  </a:lnTo>
                  <a:lnTo>
                    <a:pt x="5358378" y="323359"/>
                  </a:lnTo>
                  <a:lnTo>
                    <a:pt x="5407899" y="329172"/>
                  </a:lnTo>
                  <a:lnTo>
                    <a:pt x="5461041" y="332794"/>
                  </a:lnTo>
                  <a:lnTo>
                    <a:pt x="5518104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3411065" y="10169223"/>
            <a:ext cx="6743700" cy="728980"/>
            <a:chOff x="13411065" y="10169223"/>
            <a:chExt cx="6743700" cy="728980"/>
          </a:xfrm>
        </p:grpSpPr>
        <p:sp>
          <p:nvSpPr>
            <p:cNvPr id="37" name="object 37"/>
            <p:cNvSpPr/>
            <p:nvPr/>
          </p:nvSpPr>
          <p:spPr>
            <a:xfrm>
              <a:off x="15649116" y="10219326"/>
              <a:ext cx="4455160" cy="334645"/>
            </a:xfrm>
            <a:custGeom>
              <a:avLst/>
              <a:gdLst/>
              <a:ahLst/>
              <a:cxnLst/>
              <a:rect l="l" t="t" r="r" b="b"/>
              <a:pathLst>
                <a:path w="4455159" h="334645">
                  <a:moveTo>
                    <a:pt x="4454982" y="333158"/>
                  </a:moveTo>
                  <a:lnTo>
                    <a:pt x="4414556" y="334042"/>
                  </a:lnTo>
                  <a:lnTo>
                    <a:pt x="4357497" y="332794"/>
                  </a:lnTo>
                  <a:lnTo>
                    <a:pt x="4304358" y="329172"/>
                  </a:lnTo>
                  <a:lnTo>
                    <a:pt x="4254839" y="323359"/>
                  </a:lnTo>
                  <a:lnTo>
                    <a:pt x="4208639" y="315538"/>
                  </a:lnTo>
                  <a:lnTo>
                    <a:pt x="4165454" y="305890"/>
                  </a:lnTo>
                  <a:lnTo>
                    <a:pt x="4124985" y="294599"/>
                  </a:lnTo>
                  <a:lnTo>
                    <a:pt x="4086928" y="281848"/>
                  </a:lnTo>
                  <a:lnTo>
                    <a:pt x="4050983" y="267818"/>
                  </a:lnTo>
                  <a:lnTo>
                    <a:pt x="3984221" y="236653"/>
                  </a:lnTo>
                  <a:lnTo>
                    <a:pt x="3922285" y="202567"/>
                  </a:lnTo>
                  <a:lnTo>
                    <a:pt x="3862761" y="167021"/>
                  </a:lnTo>
                  <a:lnTo>
                    <a:pt x="3833151" y="149156"/>
                  </a:lnTo>
                  <a:lnTo>
                    <a:pt x="3803238" y="131474"/>
                  </a:lnTo>
                  <a:lnTo>
                    <a:pt x="3741302" y="97388"/>
                  </a:lnTo>
                  <a:lnTo>
                    <a:pt x="3674540" y="66224"/>
                  </a:lnTo>
                  <a:lnTo>
                    <a:pt x="3638595" y="52194"/>
                  </a:lnTo>
                  <a:lnTo>
                    <a:pt x="3600538" y="39442"/>
                  </a:lnTo>
                  <a:lnTo>
                    <a:pt x="3560069" y="28151"/>
                  </a:lnTo>
                  <a:lnTo>
                    <a:pt x="3516884" y="18503"/>
                  </a:lnTo>
                  <a:lnTo>
                    <a:pt x="3470684" y="10682"/>
                  </a:lnTo>
                  <a:lnTo>
                    <a:pt x="3421165" y="4869"/>
                  </a:lnTo>
                  <a:lnTo>
                    <a:pt x="3368026" y="1247"/>
                  </a:lnTo>
                  <a:lnTo>
                    <a:pt x="3310967" y="0"/>
                  </a:lnTo>
                  <a:lnTo>
                    <a:pt x="3253905" y="1247"/>
                  </a:lnTo>
                  <a:lnTo>
                    <a:pt x="3200764" y="4869"/>
                  </a:lnTo>
                  <a:lnTo>
                    <a:pt x="3151244" y="10682"/>
                  </a:lnTo>
                  <a:lnTo>
                    <a:pt x="3105041" y="18503"/>
                  </a:lnTo>
                  <a:lnTo>
                    <a:pt x="3061855" y="28151"/>
                  </a:lnTo>
                  <a:lnTo>
                    <a:pt x="3021384" y="39442"/>
                  </a:lnTo>
                  <a:lnTo>
                    <a:pt x="2983326" y="52194"/>
                  </a:lnTo>
                  <a:lnTo>
                    <a:pt x="2947380" y="66224"/>
                  </a:lnTo>
                  <a:lnTo>
                    <a:pt x="2880615" y="97388"/>
                  </a:lnTo>
                  <a:lnTo>
                    <a:pt x="2818676" y="131474"/>
                  </a:lnTo>
                  <a:lnTo>
                    <a:pt x="2759151" y="167021"/>
                  </a:lnTo>
                  <a:lnTo>
                    <a:pt x="2729539" y="184885"/>
                  </a:lnTo>
                  <a:lnTo>
                    <a:pt x="2669109" y="219884"/>
                  </a:lnTo>
                  <a:lnTo>
                    <a:pt x="2605059" y="252692"/>
                  </a:lnTo>
                  <a:lnTo>
                    <a:pt x="2534976" y="281848"/>
                  </a:lnTo>
                  <a:lnTo>
                    <a:pt x="2496918" y="294599"/>
                  </a:lnTo>
                  <a:lnTo>
                    <a:pt x="2456447" y="305890"/>
                  </a:lnTo>
                  <a:lnTo>
                    <a:pt x="2413261" y="315538"/>
                  </a:lnTo>
                  <a:lnTo>
                    <a:pt x="2367058" y="323359"/>
                  </a:lnTo>
                  <a:lnTo>
                    <a:pt x="2317538" y="329172"/>
                  </a:lnTo>
                  <a:lnTo>
                    <a:pt x="2264397" y="332794"/>
                  </a:lnTo>
                  <a:lnTo>
                    <a:pt x="2207335" y="334042"/>
                  </a:lnTo>
                  <a:lnTo>
                    <a:pt x="2150271" y="332794"/>
                  </a:lnTo>
                  <a:lnTo>
                    <a:pt x="2097129" y="329172"/>
                  </a:lnTo>
                  <a:lnTo>
                    <a:pt x="2047606" y="323359"/>
                  </a:lnTo>
                  <a:lnTo>
                    <a:pt x="2001402" y="315538"/>
                  </a:lnTo>
                  <a:lnTo>
                    <a:pt x="1958215" y="305890"/>
                  </a:lnTo>
                  <a:lnTo>
                    <a:pt x="1917742" y="294599"/>
                  </a:lnTo>
                  <a:lnTo>
                    <a:pt x="1879682" y="281848"/>
                  </a:lnTo>
                  <a:lnTo>
                    <a:pt x="1843734" y="267818"/>
                  </a:lnTo>
                  <a:lnTo>
                    <a:pt x="1776967" y="236653"/>
                  </a:lnTo>
                  <a:lnTo>
                    <a:pt x="1715026" y="202567"/>
                  </a:lnTo>
                  <a:lnTo>
                    <a:pt x="1655498" y="167021"/>
                  </a:lnTo>
                  <a:lnTo>
                    <a:pt x="1625884" y="149156"/>
                  </a:lnTo>
                  <a:lnTo>
                    <a:pt x="1565451" y="114157"/>
                  </a:lnTo>
                  <a:lnTo>
                    <a:pt x="1501398" y="81349"/>
                  </a:lnTo>
                  <a:lnTo>
                    <a:pt x="1431311" y="52194"/>
                  </a:lnTo>
                  <a:lnTo>
                    <a:pt x="1393251" y="39442"/>
                  </a:lnTo>
                  <a:lnTo>
                    <a:pt x="1352777" y="28151"/>
                  </a:lnTo>
                  <a:lnTo>
                    <a:pt x="1309589" y="18503"/>
                  </a:lnTo>
                  <a:lnTo>
                    <a:pt x="1263384" y="10682"/>
                  </a:lnTo>
                  <a:lnTo>
                    <a:pt x="1213860" y="4869"/>
                  </a:lnTo>
                  <a:lnTo>
                    <a:pt x="1160717" y="1247"/>
                  </a:lnTo>
                  <a:lnTo>
                    <a:pt x="1103652" y="0"/>
                  </a:lnTo>
                  <a:lnTo>
                    <a:pt x="1046589" y="1247"/>
                  </a:lnTo>
                  <a:lnTo>
                    <a:pt x="993447" y="4869"/>
                  </a:lnTo>
                  <a:lnTo>
                    <a:pt x="943926" y="10682"/>
                  </a:lnTo>
                  <a:lnTo>
                    <a:pt x="897722" y="18503"/>
                  </a:lnTo>
                  <a:lnTo>
                    <a:pt x="854536" y="28151"/>
                  </a:lnTo>
                  <a:lnTo>
                    <a:pt x="814064" y="39442"/>
                  </a:lnTo>
                  <a:lnTo>
                    <a:pt x="776005" y="52194"/>
                  </a:lnTo>
                  <a:lnTo>
                    <a:pt x="740058" y="66224"/>
                  </a:lnTo>
                  <a:lnTo>
                    <a:pt x="673292" y="97388"/>
                  </a:lnTo>
                  <a:lnTo>
                    <a:pt x="611352" y="131474"/>
                  </a:lnTo>
                  <a:lnTo>
                    <a:pt x="551826" y="167021"/>
                  </a:lnTo>
                  <a:lnTo>
                    <a:pt x="522213" y="184885"/>
                  </a:lnTo>
                  <a:lnTo>
                    <a:pt x="461782" y="219884"/>
                  </a:lnTo>
                  <a:lnTo>
                    <a:pt x="397731" y="252692"/>
                  </a:lnTo>
                  <a:lnTo>
                    <a:pt x="327646" y="281848"/>
                  </a:lnTo>
                  <a:lnTo>
                    <a:pt x="289588" y="294599"/>
                  </a:lnTo>
                  <a:lnTo>
                    <a:pt x="249116" y="305890"/>
                  </a:lnTo>
                  <a:lnTo>
                    <a:pt x="205929" y="315538"/>
                  </a:lnTo>
                  <a:lnTo>
                    <a:pt x="159725" y="323359"/>
                  </a:lnTo>
                  <a:lnTo>
                    <a:pt x="110204" y="329172"/>
                  </a:lnTo>
                  <a:lnTo>
                    <a:pt x="57062" y="332794"/>
                  </a:lnTo>
                  <a:lnTo>
                    <a:pt x="0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461168" y="10514056"/>
              <a:ext cx="5518150" cy="334645"/>
            </a:xfrm>
            <a:custGeom>
              <a:avLst/>
              <a:gdLst/>
              <a:ahLst/>
              <a:cxnLst/>
              <a:rect l="l" t="t" r="r" b="b"/>
              <a:pathLst>
                <a:path w="5518150" h="334645">
                  <a:moveTo>
                    <a:pt x="5518104" y="0"/>
                  </a:moveTo>
                  <a:lnTo>
                    <a:pt x="5461045" y="1247"/>
                  </a:lnTo>
                  <a:lnTo>
                    <a:pt x="5407908" y="4869"/>
                  </a:lnTo>
                  <a:lnTo>
                    <a:pt x="5358390" y="10682"/>
                  </a:lnTo>
                  <a:lnTo>
                    <a:pt x="5312190" y="18503"/>
                  </a:lnTo>
                  <a:lnTo>
                    <a:pt x="5269007" y="28151"/>
                  </a:lnTo>
                  <a:lnTo>
                    <a:pt x="5228538" y="39442"/>
                  </a:lnTo>
                  <a:lnTo>
                    <a:pt x="5190482" y="52194"/>
                  </a:lnTo>
                  <a:lnTo>
                    <a:pt x="5154538" y="66224"/>
                  </a:lnTo>
                  <a:lnTo>
                    <a:pt x="5087777" y="97388"/>
                  </a:lnTo>
                  <a:lnTo>
                    <a:pt x="5025843" y="131474"/>
                  </a:lnTo>
                  <a:lnTo>
                    <a:pt x="4966322" y="167021"/>
                  </a:lnTo>
                  <a:lnTo>
                    <a:pt x="4936713" y="184885"/>
                  </a:lnTo>
                  <a:lnTo>
                    <a:pt x="4906801" y="202567"/>
                  </a:lnTo>
                  <a:lnTo>
                    <a:pt x="4844868" y="236653"/>
                  </a:lnTo>
                  <a:lnTo>
                    <a:pt x="4778109" y="267818"/>
                  </a:lnTo>
                  <a:lnTo>
                    <a:pt x="4742166" y="281848"/>
                  </a:lnTo>
                  <a:lnTo>
                    <a:pt x="4704111" y="294599"/>
                  </a:lnTo>
                  <a:lnTo>
                    <a:pt x="4663644" y="305890"/>
                  </a:lnTo>
                  <a:lnTo>
                    <a:pt x="4620462" y="315538"/>
                  </a:lnTo>
                  <a:lnTo>
                    <a:pt x="4574264" y="323359"/>
                  </a:lnTo>
                  <a:lnTo>
                    <a:pt x="4524748" y="329172"/>
                  </a:lnTo>
                  <a:lnTo>
                    <a:pt x="4471613" y="332794"/>
                  </a:lnTo>
                  <a:lnTo>
                    <a:pt x="4414556" y="334042"/>
                  </a:lnTo>
                  <a:lnTo>
                    <a:pt x="4357497" y="332794"/>
                  </a:lnTo>
                  <a:lnTo>
                    <a:pt x="4304358" y="329172"/>
                  </a:lnTo>
                  <a:lnTo>
                    <a:pt x="4254839" y="323359"/>
                  </a:lnTo>
                  <a:lnTo>
                    <a:pt x="4208639" y="315538"/>
                  </a:lnTo>
                  <a:lnTo>
                    <a:pt x="4165454" y="305890"/>
                  </a:lnTo>
                  <a:lnTo>
                    <a:pt x="4124985" y="294599"/>
                  </a:lnTo>
                  <a:lnTo>
                    <a:pt x="4086928" y="281848"/>
                  </a:lnTo>
                  <a:lnTo>
                    <a:pt x="4050983" y="267818"/>
                  </a:lnTo>
                  <a:lnTo>
                    <a:pt x="3984221" y="236653"/>
                  </a:lnTo>
                  <a:lnTo>
                    <a:pt x="3922285" y="202567"/>
                  </a:lnTo>
                  <a:lnTo>
                    <a:pt x="3862761" y="167021"/>
                  </a:lnTo>
                  <a:lnTo>
                    <a:pt x="3833151" y="149156"/>
                  </a:lnTo>
                  <a:lnTo>
                    <a:pt x="3803238" y="131474"/>
                  </a:lnTo>
                  <a:lnTo>
                    <a:pt x="3741302" y="97388"/>
                  </a:lnTo>
                  <a:lnTo>
                    <a:pt x="3674540" y="66224"/>
                  </a:lnTo>
                  <a:lnTo>
                    <a:pt x="3638595" y="52194"/>
                  </a:lnTo>
                  <a:lnTo>
                    <a:pt x="3600538" y="39442"/>
                  </a:lnTo>
                  <a:lnTo>
                    <a:pt x="3560069" y="28151"/>
                  </a:lnTo>
                  <a:lnTo>
                    <a:pt x="3516884" y="18503"/>
                  </a:lnTo>
                  <a:lnTo>
                    <a:pt x="3470684" y="10682"/>
                  </a:lnTo>
                  <a:lnTo>
                    <a:pt x="3421165" y="4869"/>
                  </a:lnTo>
                  <a:lnTo>
                    <a:pt x="3368026" y="1247"/>
                  </a:lnTo>
                  <a:lnTo>
                    <a:pt x="3310967" y="0"/>
                  </a:lnTo>
                  <a:lnTo>
                    <a:pt x="3253905" y="1247"/>
                  </a:lnTo>
                  <a:lnTo>
                    <a:pt x="3200764" y="4869"/>
                  </a:lnTo>
                  <a:lnTo>
                    <a:pt x="3151244" y="10682"/>
                  </a:lnTo>
                  <a:lnTo>
                    <a:pt x="3105041" y="18503"/>
                  </a:lnTo>
                  <a:lnTo>
                    <a:pt x="3061855" y="28151"/>
                  </a:lnTo>
                  <a:lnTo>
                    <a:pt x="3021384" y="39442"/>
                  </a:lnTo>
                  <a:lnTo>
                    <a:pt x="2983326" y="52194"/>
                  </a:lnTo>
                  <a:lnTo>
                    <a:pt x="2947380" y="66224"/>
                  </a:lnTo>
                  <a:lnTo>
                    <a:pt x="2880615" y="97388"/>
                  </a:lnTo>
                  <a:lnTo>
                    <a:pt x="2818676" y="131474"/>
                  </a:lnTo>
                  <a:lnTo>
                    <a:pt x="2759151" y="167021"/>
                  </a:lnTo>
                  <a:lnTo>
                    <a:pt x="2729539" y="184885"/>
                  </a:lnTo>
                  <a:lnTo>
                    <a:pt x="2669109" y="219884"/>
                  </a:lnTo>
                  <a:lnTo>
                    <a:pt x="2605059" y="252692"/>
                  </a:lnTo>
                  <a:lnTo>
                    <a:pt x="2534976" y="281848"/>
                  </a:lnTo>
                  <a:lnTo>
                    <a:pt x="2496918" y="294599"/>
                  </a:lnTo>
                  <a:lnTo>
                    <a:pt x="2456447" y="305890"/>
                  </a:lnTo>
                  <a:lnTo>
                    <a:pt x="2413261" y="315538"/>
                  </a:lnTo>
                  <a:lnTo>
                    <a:pt x="2367058" y="323359"/>
                  </a:lnTo>
                  <a:lnTo>
                    <a:pt x="2317538" y="329172"/>
                  </a:lnTo>
                  <a:lnTo>
                    <a:pt x="2264397" y="332794"/>
                  </a:lnTo>
                  <a:lnTo>
                    <a:pt x="2207335" y="334042"/>
                  </a:lnTo>
                  <a:lnTo>
                    <a:pt x="2150271" y="332794"/>
                  </a:lnTo>
                  <a:lnTo>
                    <a:pt x="2097129" y="329172"/>
                  </a:lnTo>
                  <a:lnTo>
                    <a:pt x="2047606" y="323359"/>
                  </a:lnTo>
                  <a:lnTo>
                    <a:pt x="2001402" y="315538"/>
                  </a:lnTo>
                  <a:lnTo>
                    <a:pt x="1958215" y="305890"/>
                  </a:lnTo>
                  <a:lnTo>
                    <a:pt x="1917742" y="294599"/>
                  </a:lnTo>
                  <a:lnTo>
                    <a:pt x="1879682" y="281848"/>
                  </a:lnTo>
                  <a:lnTo>
                    <a:pt x="1843734" y="267818"/>
                  </a:lnTo>
                  <a:lnTo>
                    <a:pt x="1776967" y="236653"/>
                  </a:lnTo>
                  <a:lnTo>
                    <a:pt x="1715026" y="202567"/>
                  </a:lnTo>
                  <a:lnTo>
                    <a:pt x="1655498" y="167021"/>
                  </a:lnTo>
                  <a:lnTo>
                    <a:pt x="1625884" y="149156"/>
                  </a:lnTo>
                  <a:lnTo>
                    <a:pt x="1565451" y="114157"/>
                  </a:lnTo>
                  <a:lnTo>
                    <a:pt x="1501398" y="81349"/>
                  </a:lnTo>
                  <a:lnTo>
                    <a:pt x="1431311" y="52194"/>
                  </a:lnTo>
                  <a:lnTo>
                    <a:pt x="1393251" y="39442"/>
                  </a:lnTo>
                  <a:lnTo>
                    <a:pt x="1352777" y="28151"/>
                  </a:lnTo>
                  <a:lnTo>
                    <a:pt x="1309589" y="18503"/>
                  </a:lnTo>
                  <a:lnTo>
                    <a:pt x="1263384" y="10682"/>
                  </a:lnTo>
                  <a:lnTo>
                    <a:pt x="1213860" y="4869"/>
                  </a:lnTo>
                  <a:lnTo>
                    <a:pt x="1160717" y="1247"/>
                  </a:lnTo>
                  <a:lnTo>
                    <a:pt x="1103652" y="0"/>
                  </a:lnTo>
                  <a:lnTo>
                    <a:pt x="1046589" y="1247"/>
                  </a:lnTo>
                  <a:lnTo>
                    <a:pt x="993447" y="4869"/>
                  </a:lnTo>
                  <a:lnTo>
                    <a:pt x="943926" y="10682"/>
                  </a:lnTo>
                  <a:lnTo>
                    <a:pt x="897722" y="18503"/>
                  </a:lnTo>
                  <a:lnTo>
                    <a:pt x="854536" y="28151"/>
                  </a:lnTo>
                  <a:lnTo>
                    <a:pt x="814064" y="39442"/>
                  </a:lnTo>
                  <a:lnTo>
                    <a:pt x="776005" y="52194"/>
                  </a:lnTo>
                  <a:lnTo>
                    <a:pt x="740058" y="66224"/>
                  </a:lnTo>
                  <a:lnTo>
                    <a:pt x="673292" y="97388"/>
                  </a:lnTo>
                  <a:lnTo>
                    <a:pt x="611352" y="131474"/>
                  </a:lnTo>
                  <a:lnTo>
                    <a:pt x="551826" y="167021"/>
                  </a:lnTo>
                  <a:lnTo>
                    <a:pt x="522213" y="184885"/>
                  </a:lnTo>
                  <a:lnTo>
                    <a:pt x="461782" y="219884"/>
                  </a:lnTo>
                  <a:lnTo>
                    <a:pt x="397731" y="252692"/>
                  </a:lnTo>
                  <a:lnTo>
                    <a:pt x="327646" y="281848"/>
                  </a:lnTo>
                  <a:lnTo>
                    <a:pt x="289588" y="294599"/>
                  </a:lnTo>
                  <a:lnTo>
                    <a:pt x="249116" y="305890"/>
                  </a:lnTo>
                  <a:lnTo>
                    <a:pt x="205929" y="315538"/>
                  </a:lnTo>
                  <a:lnTo>
                    <a:pt x="159725" y="323359"/>
                  </a:lnTo>
                  <a:lnTo>
                    <a:pt x="110204" y="329172"/>
                  </a:lnTo>
                  <a:lnTo>
                    <a:pt x="57062" y="332794"/>
                  </a:lnTo>
                  <a:lnTo>
                    <a:pt x="0" y="334042"/>
                  </a:lnTo>
                </a:path>
              </a:pathLst>
            </a:custGeom>
            <a:ln w="100206">
              <a:solidFill>
                <a:srgbClr val="65CB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49542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45" dirty="0"/>
              <a:t>TRÓJMIASTO</a:t>
            </a:r>
            <a:endParaRPr sz="6600"/>
          </a:p>
        </p:txBody>
      </p:sp>
      <p:grpSp>
        <p:nvGrpSpPr>
          <p:cNvPr id="3" name="object 3"/>
          <p:cNvGrpSpPr/>
          <p:nvPr/>
        </p:nvGrpSpPr>
        <p:grpSpPr>
          <a:xfrm>
            <a:off x="2127914" y="1575868"/>
            <a:ext cx="16887825" cy="8575675"/>
            <a:chOff x="2127914" y="1575868"/>
            <a:chExt cx="16887825" cy="857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6797625" cy="49661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9326" y="3171181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7280" y="1607281"/>
              <a:ext cx="7036434" cy="51406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47280" y="1607281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1497" y="5130733"/>
              <a:ext cx="6797615" cy="49893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41497" y="5130733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89726" y="1872059"/>
            <a:ext cx="1104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2800" b="1" spc="-10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800" b="1" spc="-90" dirty="0">
                <a:solidFill>
                  <a:srgbClr val="FFFFFF"/>
                </a:solidFill>
                <a:latin typeface="Trebuchet MS"/>
                <a:cs typeface="Trebuchet MS"/>
              </a:rPr>
              <a:t>ynia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49542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45" dirty="0"/>
              <a:t>TRÓJMIASTO</a:t>
            </a:r>
            <a:endParaRPr sz="6600"/>
          </a:p>
        </p:txBody>
      </p:sp>
      <p:grpSp>
        <p:nvGrpSpPr>
          <p:cNvPr id="3" name="object 3"/>
          <p:cNvGrpSpPr/>
          <p:nvPr/>
        </p:nvGrpSpPr>
        <p:grpSpPr>
          <a:xfrm>
            <a:off x="2127914" y="1575868"/>
            <a:ext cx="16887825" cy="8575675"/>
            <a:chOff x="2127914" y="1575868"/>
            <a:chExt cx="16887825" cy="857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6797615" cy="49661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9326" y="3171181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7280" y="1607281"/>
              <a:ext cx="7036434" cy="51406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47280" y="1607281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1497" y="5130733"/>
              <a:ext cx="6797615" cy="49893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41497" y="5130733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89726" y="1872059"/>
            <a:ext cx="977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FFFFFF"/>
                </a:solidFill>
                <a:latin typeface="Trebuchet MS"/>
                <a:cs typeface="Trebuchet MS"/>
              </a:rPr>
              <a:t>Sop</a:t>
            </a:r>
            <a:r>
              <a:rPr sz="2800" b="1" spc="-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b="1" spc="31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49542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45" dirty="0"/>
              <a:t>TRÓJMIASTO</a:t>
            </a:r>
            <a:endParaRPr sz="6600"/>
          </a:p>
        </p:txBody>
      </p:sp>
      <p:grpSp>
        <p:nvGrpSpPr>
          <p:cNvPr id="3" name="object 3"/>
          <p:cNvGrpSpPr/>
          <p:nvPr/>
        </p:nvGrpSpPr>
        <p:grpSpPr>
          <a:xfrm>
            <a:off x="2127914" y="1575868"/>
            <a:ext cx="16887825" cy="8575675"/>
            <a:chOff x="2127914" y="1575868"/>
            <a:chExt cx="16887825" cy="857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326" y="3171181"/>
              <a:ext cx="6797615" cy="49661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9326" y="3171181"/>
              <a:ext cx="6797675" cy="4966335"/>
            </a:xfrm>
            <a:custGeom>
              <a:avLst/>
              <a:gdLst/>
              <a:ahLst/>
              <a:cxnLst/>
              <a:rect l="l" t="t" r="r" b="b"/>
              <a:pathLst>
                <a:path w="6797675" h="4966334">
                  <a:moveTo>
                    <a:pt x="0" y="4966194"/>
                  </a:moveTo>
                  <a:lnTo>
                    <a:pt x="6797615" y="4966194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66194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7280" y="1607281"/>
              <a:ext cx="7036434" cy="51406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47280" y="1607281"/>
              <a:ext cx="7036434" cy="5140960"/>
            </a:xfrm>
            <a:custGeom>
              <a:avLst/>
              <a:gdLst/>
              <a:ahLst/>
              <a:cxnLst/>
              <a:rect l="l" t="t" r="r" b="b"/>
              <a:pathLst>
                <a:path w="7036434" h="5140959">
                  <a:moveTo>
                    <a:pt x="0" y="5140670"/>
                  </a:moveTo>
                  <a:lnTo>
                    <a:pt x="7036434" y="5140670"/>
                  </a:lnTo>
                  <a:lnTo>
                    <a:pt x="7036434" y="0"/>
                  </a:lnTo>
                  <a:lnTo>
                    <a:pt x="0" y="0"/>
                  </a:lnTo>
                  <a:lnTo>
                    <a:pt x="0" y="514067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1497" y="5130733"/>
              <a:ext cx="6797615" cy="49893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41497" y="5130733"/>
              <a:ext cx="6797675" cy="4989830"/>
            </a:xfrm>
            <a:custGeom>
              <a:avLst/>
              <a:gdLst/>
              <a:ahLst/>
              <a:cxnLst/>
              <a:rect l="l" t="t" r="r" b="b"/>
              <a:pathLst>
                <a:path w="6797675" h="4989830">
                  <a:moveTo>
                    <a:pt x="0" y="4989376"/>
                  </a:moveTo>
                  <a:lnTo>
                    <a:pt x="6797615" y="4989376"/>
                  </a:lnTo>
                  <a:lnTo>
                    <a:pt x="6797615" y="0"/>
                  </a:lnTo>
                  <a:lnTo>
                    <a:pt x="0" y="0"/>
                  </a:lnTo>
                  <a:lnTo>
                    <a:pt x="0" y="4989376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89726" y="1872059"/>
            <a:ext cx="11842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Trebuchet MS"/>
                <a:cs typeface="Trebuchet MS"/>
              </a:rPr>
              <a:t>Gdańsk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584" y="2940534"/>
            <a:ext cx="7920355" cy="611314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80"/>
              </a:spcBef>
            </a:pPr>
            <a:r>
              <a:rPr sz="2800" b="1" spc="-145" dirty="0">
                <a:solidFill>
                  <a:srgbClr val="FCB527"/>
                </a:solidFill>
                <a:latin typeface="Trebuchet MS"/>
                <a:cs typeface="Trebuchet MS"/>
              </a:rPr>
              <a:t>Kampus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-85" dirty="0">
                <a:solidFill>
                  <a:srgbClr val="FCB527"/>
                </a:solidFill>
                <a:latin typeface="Trebuchet MS"/>
                <a:cs typeface="Trebuchet MS"/>
              </a:rPr>
              <a:t>Gdynia</a:t>
            </a:r>
            <a:r>
              <a:rPr sz="2800" b="1" spc="-5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składa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się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z:</a:t>
            </a:r>
            <a:endParaRPr sz="2600">
              <a:latin typeface="Trebuchet MS"/>
              <a:cs typeface="Trebuchet MS"/>
            </a:endParaRPr>
          </a:p>
          <a:p>
            <a:pPr marL="200660" marR="5080" indent="-188595" algn="just">
              <a:lnSpc>
                <a:spcPts val="4120"/>
              </a:lnSpc>
              <a:spcBef>
                <a:spcPts val="265"/>
              </a:spcBef>
              <a:buChar char="•"/>
              <a:tabLst>
                <a:tab pos="260350" algn="l"/>
              </a:tabLst>
            </a:pP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reprezentacyjnego</a:t>
            </a:r>
            <a:r>
              <a:rPr sz="260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budynku</a:t>
            </a:r>
            <a:r>
              <a:rPr sz="260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rebuchet MS"/>
                <a:cs typeface="Trebuchet MS"/>
              </a:rPr>
              <a:t>Instytutu</a:t>
            </a:r>
            <a:r>
              <a:rPr sz="2600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Oceanografii </a:t>
            </a:r>
            <a:r>
              <a:rPr sz="2600" spc="-7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(wyróżnienie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Przewodniczącego </a:t>
            </a:r>
            <a:r>
              <a:rPr sz="2600" spc="-35" dirty="0">
                <a:solidFill>
                  <a:srgbClr val="FFFFFF"/>
                </a:solidFill>
                <a:latin typeface="Trebuchet MS"/>
                <a:cs typeface="Trebuchet MS"/>
              </a:rPr>
              <a:t>Rady </a:t>
            </a:r>
            <a:r>
              <a:rPr sz="2600" spc="-25" dirty="0">
                <a:solidFill>
                  <a:srgbClr val="FFFFFF"/>
                </a:solidFill>
                <a:latin typeface="Trebuchet MS"/>
                <a:cs typeface="Trebuchet MS"/>
              </a:rPr>
              <a:t>Miasta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Gdyni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Trebuchet MS"/>
                <a:cs typeface="Trebuchet MS"/>
              </a:rPr>
              <a:t>za</a:t>
            </a:r>
            <a:r>
              <a:rPr sz="2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najlepszą</a:t>
            </a:r>
            <a:r>
              <a:rPr sz="2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inwestycje</a:t>
            </a:r>
            <a:r>
              <a:rPr sz="26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Trebuchet MS"/>
                <a:cs typeface="Trebuchet MS"/>
              </a:rPr>
              <a:t>konkursie</a:t>
            </a:r>
            <a:r>
              <a:rPr sz="2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„Czas</a:t>
            </a:r>
            <a:r>
              <a:rPr sz="26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Gdyni”).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Trebuchet MS"/>
              <a:buChar char="•"/>
            </a:pP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1" spc="-145" dirty="0">
                <a:solidFill>
                  <a:srgbClr val="FCB527"/>
                </a:solidFill>
                <a:latin typeface="Trebuchet MS"/>
                <a:cs typeface="Trebuchet MS"/>
              </a:rPr>
              <a:t>Kampus</a:t>
            </a:r>
            <a:r>
              <a:rPr sz="2800" b="1" spc="-15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800" b="1" spc="25" dirty="0">
                <a:solidFill>
                  <a:srgbClr val="FCB527"/>
                </a:solidFill>
                <a:latin typeface="Trebuchet MS"/>
                <a:cs typeface="Trebuchet MS"/>
              </a:rPr>
              <a:t>Sopot</a:t>
            </a:r>
            <a:r>
              <a:rPr sz="2800" b="1" spc="-50" dirty="0">
                <a:solidFill>
                  <a:srgbClr val="FCB527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składa</a:t>
            </a:r>
            <a:r>
              <a:rPr sz="26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się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z:</a:t>
            </a:r>
            <a:endParaRPr sz="2600">
              <a:latin typeface="Trebuchet MS"/>
              <a:cs typeface="Trebuchet MS"/>
            </a:endParaRPr>
          </a:p>
          <a:p>
            <a:pPr marL="200660" marR="2157730" indent="-188595">
              <a:lnSpc>
                <a:spcPts val="4120"/>
              </a:lnSpc>
              <a:spcBef>
                <a:spcPts val="265"/>
              </a:spcBef>
              <a:buChar char="•"/>
              <a:tabLst>
                <a:tab pos="201295" algn="l"/>
              </a:tabLst>
            </a:pP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nowoczesnego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Ośrodka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Dydaktyczno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Konferencyjnego</a:t>
            </a:r>
            <a:endParaRPr sz="2600">
              <a:latin typeface="Trebuchet MS"/>
              <a:cs typeface="Trebuchet MS"/>
            </a:endParaRPr>
          </a:p>
          <a:p>
            <a:pPr marL="200660" marR="678180" indent="-188595">
              <a:lnSpc>
                <a:spcPts val="4120"/>
              </a:lnSpc>
              <a:spcBef>
                <a:spcPts val="5"/>
              </a:spcBef>
              <a:buChar char="•"/>
              <a:tabLst>
                <a:tab pos="201295" algn="l"/>
              </a:tabLst>
            </a:pP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Wydziału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Zarządzania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centrum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Dydaktyczno-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konferencyjnym,</a:t>
            </a:r>
            <a:endParaRPr sz="2600">
              <a:latin typeface="Trebuchet MS"/>
              <a:cs typeface="Trebuchet MS"/>
            </a:endParaRPr>
          </a:p>
          <a:p>
            <a:pPr marL="200660" marR="623570" indent="-188595">
              <a:lnSpc>
                <a:spcPts val="4120"/>
              </a:lnSpc>
              <a:buChar char="•"/>
              <a:tabLst>
                <a:tab pos="201295" algn="l"/>
              </a:tabLst>
            </a:pP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Wydziału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Ekonomicznego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,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14" dirty="0">
                <a:solidFill>
                  <a:srgbClr val="FFFFFF"/>
                </a:solidFill>
                <a:latin typeface="Trebuchet MS"/>
                <a:cs typeface="Trebuchet MS"/>
              </a:rPr>
              <a:t>którego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rozbudowa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zakończyła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się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Trebuchet MS"/>
                <a:cs typeface="Trebuchet MS"/>
              </a:rPr>
              <a:t>tym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Trebuchet MS"/>
                <a:cs typeface="Trebuchet MS"/>
              </a:rPr>
              <a:t>roku.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267834" y="3223535"/>
            <a:ext cx="6708775" cy="6489065"/>
            <a:chOff x="11267834" y="3223535"/>
            <a:chExt cx="6708775" cy="6489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9247" y="3254958"/>
              <a:ext cx="4402420" cy="3171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99247" y="3254948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42341" y="4882427"/>
              <a:ext cx="4402431" cy="29976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542341" y="4882427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9247" y="6509906"/>
              <a:ext cx="4402431" cy="31711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99247" y="6509906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8595995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10" dirty="0"/>
              <a:t>BAŁTYCKI</a:t>
            </a:r>
            <a:r>
              <a:rPr sz="6600" spc="-35" dirty="0"/>
              <a:t> </a:t>
            </a:r>
            <a:r>
              <a:rPr sz="6600" spc="-10" dirty="0"/>
              <a:t>KAMPUS</a:t>
            </a:r>
            <a:r>
              <a:rPr sz="6600" spc="-35" dirty="0"/>
              <a:t> </a:t>
            </a:r>
            <a:r>
              <a:rPr sz="6600" spc="-5" dirty="0"/>
              <a:t>UG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-145" dirty="0"/>
              <a:t>Kampus</a:t>
            </a:r>
            <a:r>
              <a:rPr sz="2800" spc="-20" dirty="0"/>
              <a:t> </a:t>
            </a:r>
            <a:r>
              <a:rPr sz="2800" spc="-85" dirty="0"/>
              <a:t>Gdynia</a:t>
            </a:r>
            <a:r>
              <a:rPr sz="2800" spc="-10" dirty="0"/>
              <a:t> </a:t>
            </a:r>
            <a:r>
              <a:rPr sz="2800" dirty="0"/>
              <a:t>&amp;</a:t>
            </a:r>
            <a:r>
              <a:rPr sz="2800" spc="-15" dirty="0"/>
              <a:t> </a:t>
            </a:r>
            <a:r>
              <a:rPr sz="2800" spc="25" dirty="0"/>
              <a:t>Sopot</a:t>
            </a:r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6629" y="2949167"/>
            <a:ext cx="7903209" cy="578294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Składa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się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następujących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obiektów: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005"/>
              </a:spcBef>
              <a:buChar char="•"/>
              <a:tabLst>
                <a:tab pos="201295" algn="l"/>
              </a:tabLst>
            </a:pP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Rektoratu</a:t>
            </a:r>
            <a:endParaRPr sz="2600">
              <a:latin typeface="Trebuchet MS"/>
              <a:cs typeface="Trebuchet MS"/>
            </a:endParaRPr>
          </a:p>
          <a:p>
            <a:pPr marL="200660" marR="5080" indent="-188595">
              <a:lnSpc>
                <a:spcPct val="132100"/>
              </a:lnSpc>
              <a:buChar char="•"/>
              <a:tabLst>
                <a:tab pos="201295" algn="l"/>
              </a:tabLst>
            </a:pP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Wydziałów: </a:t>
            </a:r>
            <a:r>
              <a:rPr sz="2600" spc="65" dirty="0">
                <a:solidFill>
                  <a:srgbClr val="FFFFFF"/>
                </a:solidFill>
                <a:latin typeface="Trebuchet MS"/>
                <a:cs typeface="Trebuchet MS"/>
              </a:rPr>
              <a:t>Biologii, </a:t>
            </a:r>
            <a:r>
              <a:rPr sz="2600" spc="-75" dirty="0">
                <a:solidFill>
                  <a:srgbClr val="FFFFFF"/>
                </a:solidFill>
                <a:latin typeface="Trebuchet MS"/>
                <a:cs typeface="Trebuchet MS"/>
              </a:rPr>
              <a:t>Chemii,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Prawa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Administracji,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Filologicznego,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Trebuchet MS"/>
                <a:cs typeface="Trebuchet MS"/>
              </a:rPr>
              <a:t>Historycznego,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Trebuchet MS"/>
                <a:cs typeface="Trebuchet MS"/>
              </a:rPr>
              <a:t>Matematyki,</a:t>
            </a:r>
            <a:endParaRPr sz="2600">
              <a:latin typeface="Trebuchet MS"/>
              <a:cs typeface="Trebuchet MS"/>
            </a:endParaRPr>
          </a:p>
          <a:p>
            <a:pPr marL="200660" marR="120650">
              <a:lnSpc>
                <a:spcPct val="132100"/>
              </a:lnSpc>
            </a:pPr>
            <a:r>
              <a:rPr sz="2600" spc="-25" dirty="0">
                <a:solidFill>
                  <a:srgbClr val="FFFFFF"/>
                </a:solidFill>
                <a:latin typeface="Trebuchet MS"/>
                <a:cs typeface="Trebuchet MS"/>
              </a:rPr>
              <a:t>Fizyki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Informatyki,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nowego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gmachu</a:t>
            </a:r>
            <a:r>
              <a:rPr sz="2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Trebuchet MS"/>
                <a:cs typeface="Trebuchet MS"/>
              </a:rPr>
              <a:t>Neofilologii, </a:t>
            </a:r>
            <a:r>
              <a:rPr sz="2600" spc="-7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rebuchet MS"/>
                <a:cs typeface="Trebuchet MS"/>
              </a:rPr>
              <a:t>Biotechnologii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oraz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Wydziału 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Nauk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Społecznych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rebuchet MS"/>
                <a:cs typeface="Trebuchet MS"/>
              </a:rPr>
              <a:t>Instytutu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Geografii,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Biblioteki </a:t>
            </a:r>
            <a:r>
              <a:rPr sz="2600" spc="75" dirty="0">
                <a:solidFill>
                  <a:srgbClr val="FFFFFF"/>
                </a:solidFill>
                <a:latin typeface="Trebuchet MS"/>
                <a:cs typeface="Trebuchet MS"/>
              </a:rPr>
              <a:t>Głównej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UG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oraz </a:t>
            </a:r>
            <a:r>
              <a:rPr sz="26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Trebuchet MS"/>
                <a:cs typeface="Trebuchet MS"/>
              </a:rPr>
              <a:t>domów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studenckich.</a:t>
            </a:r>
            <a:endParaRPr sz="2600">
              <a:latin typeface="Trebuchet MS"/>
              <a:cs typeface="Trebuchet MS"/>
            </a:endParaRPr>
          </a:p>
          <a:p>
            <a:pPr marL="200660" indent="-188595">
              <a:lnSpc>
                <a:spcPct val="100000"/>
              </a:lnSpc>
              <a:spcBef>
                <a:spcPts val="1000"/>
              </a:spcBef>
              <a:buChar char="•"/>
              <a:tabLst>
                <a:tab pos="201295" algn="l"/>
              </a:tabLst>
            </a:pP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realizacji: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budowa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rebuchet MS"/>
                <a:cs typeface="Trebuchet MS"/>
              </a:rPr>
              <a:t>Instytutu</a:t>
            </a:r>
            <a:r>
              <a:rPr sz="26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Informatyki</a:t>
            </a:r>
            <a:endParaRPr sz="2600">
              <a:latin typeface="Trebuchet MS"/>
              <a:cs typeface="Trebuchet MS"/>
            </a:endParaRPr>
          </a:p>
          <a:p>
            <a:pPr marL="200660" marR="521334" indent="-188595">
              <a:lnSpc>
                <a:spcPct val="132100"/>
              </a:lnSpc>
              <a:buChar char="•"/>
              <a:tabLst>
                <a:tab pos="201295" algn="l"/>
                <a:tab pos="2078989" algn="l"/>
              </a:tabLst>
            </a:pPr>
            <a:r>
              <a:rPr sz="2600" spc="3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Trebuchet MS"/>
                <a:cs typeface="Trebuchet MS"/>
              </a:rPr>
              <a:t>planach:	</a:t>
            </a:r>
            <a:r>
              <a:rPr sz="2600" spc="-15" dirty="0">
                <a:solidFill>
                  <a:srgbClr val="FFFFFF"/>
                </a:solidFill>
                <a:latin typeface="Trebuchet MS"/>
                <a:cs typeface="Trebuchet MS"/>
              </a:rPr>
              <a:t>budowa </a:t>
            </a: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Uniwersyteckiego </a:t>
            </a:r>
            <a:r>
              <a:rPr sz="2600" spc="40" dirty="0">
                <a:solidFill>
                  <a:srgbClr val="FFFFFF"/>
                </a:solidFill>
                <a:latin typeface="Trebuchet MS"/>
                <a:cs typeface="Trebuchet MS"/>
              </a:rPr>
              <a:t>Centrum </a:t>
            </a:r>
            <a:r>
              <a:rPr sz="2600" spc="-7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Trebuchet MS"/>
                <a:cs typeface="Trebuchet MS"/>
              </a:rPr>
              <a:t>Sportu</a:t>
            </a:r>
            <a:r>
              <a:rPr sz="2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Trebuchet MS"/>
                <a:cs typeface="Trebuchet MS"/>
              </a:rPr>
              <a:t>Rekreacji.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267834" y="3223535"/>
            <a:ext cx="6708775" cy="6489065"/>
            <a:chOff x="11267834" y="3223535"/>
            <a:chExt cx="6708775" cy="6489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9247" y="3254958"/>
              <a:ext cx="4402431" cy="31711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99247" y="3254948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42341" y="4882427"/>
              <a:ext cx="4402431" cy="31711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542341" y="4882427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9247" y="6509906"/>
              <a:ext cx="4402431" cy="31711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99247" y="6509906"/>
              <a:ext cx="4402455" cy="3171190"/>
            </a:xfrm>
            <a:custGeom>
              <a:avLst/>
              <a:gdLst/>
              <a:ahLst/>
              <a:cxnLst/>
              <a:rect l="l" t="t" r="r" b="b"/>
              <a:pathLst>
                <a:path w="4402455" h="3171190">
                  <a:moveTo>
                    <a:pt x="0" y="3171180"/>
                  </a:moveTo>
                  <a:lnTo>
                    <a:pt x="4402420" y="3171180"/>
                  </a:lnTo>
                  <a:lnTo>
                    <a:pt x="4402420" y="0"/>
                  </a:lnTo>
                  <a:lnTo>
                    <a:pt x="0" y="0"/>
                  </a:lnTo>
                  <a:lnTo>
                    <a:pt x="0" y="3171180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9726" y="445008"/>
            <a:ext cx="8595995" cy="1880235"/>
          </a:xfrm>
          <a:prstGeom prst="rect">
            <a:avLst/>
          </a:prstGeom>
        </p:spPr>
        <p:txBody>
          <a:bodyPr vert="horz" wrap="square" lIns="0" tIns="307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sz="6600" spc="-10" dirty="0"/>
              <a:t>BAŁTYCKI</a:t>
            </a:r>
            <a:r>
              <a:rPr sz="6600" spc="-35" dirty="0"/>
              <a:t> </a:t>
            </a:r>
            <a:r>
              <a:rPr sz="6600" spc="-10" dirty="0"/>
              <a:t>KAMPUS</a:t>
            </a:r>
            <a:r>
              <a:rPr sz="6600" spc="-35" dirty="0"/>
              <a:t> </a:t>
            </a:r>
            <a:r>
              <a:rPr sz="6600" spc="-5" dirty="0"/>
              <a:t>UG</a:t>
            </a:r>
            <a:endParaRPr sz="6600"/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2800" spc="-145" dirty="0"/>
              <a:t>Kampus</a:t>
            </a:r>
            <a:r>
              <a:rPr sz="2800" spc="-25" dirty="0"/>
              <a:t> </a:t>
            </a:r>
            <a:r>
              <a:rPr sz="2800" spc="-5" dirty="0"/>
              <a:t>Oliwa</a:t>
            </a:r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9726" y="741040"/>
            <a:ext cx="85959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10" dirty="0"/>
              <a:t>BAŁTYCKI</a:t>
            </a:r>
            <a:r>
              <a:rPr sz="6600" spc="-35" dirty="0"/>
              <a:t> </a:t>
            </a:r>
            <a:r>
              <a:rPr sz="6600" spc="-10" dirty="0"/>
              <a:t>KAMPUS</a:t>
            </a:r>
            <a:r>
              <a:rPr sz="6600" spc="-35" dirty="0"/>
              <a:t> </a:t>
            </a:r>
            <a:r>
              <a:rPr sz="6600" spc="-5" dirty="0"/>
              <a:t>UG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46629" y="2925813"/>
            <a:ext cx="7813675" cy="515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188595">
              <a:lnSpc>
                <a:spcPct val="114500"/>
              </a:lnSpc>
              <a:spcBef>
                <a:spcPts val="100"/>
              </a:spcBef>
              <a:buChar char="•"/>
              <a:tabLst>
                <a:tab pos="389890" algn="l"/>
              </a:tabLst>
            </a:pP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Najnowocześniejsza</a:t>
            </a:r>
            <a:r>
              <a:rPr sz="42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biblioteka </a:t>
            </a:r>
            <a:r>
              <a:rPr sz="4200" spc="-1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45" dirty="0">
                <a:solidFill>
                  <a:srgbClr val="FFFFFF"/>
                </a:solidFill>
                <a:latin typeface="Trebuchet MS"/>
                <a:cs typeface="Trebuchet MS"/>
              </a:rPr>
              <a:t>akademicka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65" dirty="0">
                <a:solidFill>
                  <a:srgbClr val="FFFFFF"/>
                </a:solidFill>
                <a:latin typeface="Trebuchet MS"/>
                <a:cs typeface="Trebuchet MS"/>
              </a:rPr>
              <a:t>Polsce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14" dirty="0">
                <a:solidFill>
                  <a:srgbClr val="FFFFFF"/>
                </a:solidFill>
                <a:latin typeface="Trebuchet MS"/>
                <a:cs typeface="Trebuchet MS"/>
              </a:rPr>
              <a:t>Północnej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95" dirty="0">
                <a:solidFill>
                  <a:srgbClr val="FFFFFF"/>
                </a:solidFill>
                <a:latin typeface="Trebuchet MS"/>
                <a:cs typeface="Trebuchet MS"/>
              </a:rPr>
              <a:t>Aule</a:t>
            </a:r>
            <a:r>
              <a:rPr sz="4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40" dirty="0">
                <a:solidFill>
                  <a:srgbClr val="FFFFFF"/>
                </a:solidFill>
                <a:latin typeface="Trebuchet MS"/>
                <a:cs typeface="Trebuchet MS"/>
              </a:rPr>
              <a:t>wyposażone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2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114" dirty="0">
                <a:solidFill>
                  <a:srgbClr val="FFFFFF"/>
                </a:solidFill>
                <a:latin typeface="Trebuchet MS"/>
                <a:cs typeface="Trebuchet MS"/>
              </a:rPr>
              <a:t>multimedia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0"/>
              </a:spcBef>
              <a:buChar char="•"/>
              <a:tabLst>
                <a:tab pos="389890" algn="l"/>
              </a:tabLst>
            </a:pP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Nowoczesne</a:t>
            </a:r>
            <a:r>
              <a:rPr sz="42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105" dirty="0">
                <a:solidFill>
                  <a:srgbClr val="FFFFFF"/>
                </a:solidFill>
                <a:latin typeface="Trebuchet MS"/>
                <a:cs typeface="Trebuchet MS"/>
              </a:rPr>
              <a:t>laboratoria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-30" dirty="0">
                <a:solidFill>
                  <a:srgbClr val="FFFFFF"/>
                </a:solidFill>
                <a:latin typeface="Trebuchet MS"/>
                <a:cs typeface="Trebuchet MS"/>
              </a:rPr>
              <a:t>Specjalistyczne</a:t>
            </a:r>
            <a:r>
              <a:rPr sz="4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pracownie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5"/>
              </a:spcBef>
              <a:buChar char="•"/>
              <a:tabLst>
                <a:tab pos="389890" algn="l"/>
              </a:tabLst>
            </a:pPr>
            <a:r>
              <a:rPr sz="4200" spc="-150" dirty="0">
                <a:solidFill>
                  <a:srgbClr val="FFFFFF"/>
                </a:solidFill>
                <a:latin typeface="Trebuchet MS"/>
                <a:cs typeface="Trebuchet MS"/>
              </a:rPr>
              <a:t>Domy</a:t>
            </a: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 studenckie</a:t>
            </a:r>
            <a:endParaRPr sz="4200">
              <a:latin typeface="Trebuchet MS"/>
              <a:cs typeface="Trebuchet MS"/>
            </a:endParaRPr>
          </a:p>
          <a:p>
            <a:pPr marL="389255" indent="-377190">
              <a:lnSpc>
                <a:spcPct val="100000"/>
              </a:lnSpc>
              <a:spcBef>
                <a:spcPts val="730"/>
              </a:spcBef>
              <a:buChar char="•"/>
              <a:tabLst>
                <a:tab pos="389890" algn="l"/>
              </a:tabLst>
            </a:pPr>
            <a:r>
              <a:rPr sz="4200" spc="-95" dirty="0">
                <a:solidFill>
                  <a:srgbClr val="FFFFFF"/>
                </a:solidFill>
                <a:latin typeface="Trebuchet MS"/>
                <a:cs typeface="Trebuchet MS"/>
              </a:rPr>
              <a:t>Ścieżki</a:t>
            </a:r>
            <a:r>
              <a:rPr sz="42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00" spc="75" dirty="0">
                <a:solidFill>
                  <a:srgbClr val="FFFFFF"/>
                </a:solidFill>
                <a:latin typeface="Trebuchet MS"/>
                <a:cs typeface="Trebuchet MS"/>
              </a:rPr>
              <a:t>rowerowe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343394" y="3139768"/>
            <a:ext cx="4632960" cy="6656705"/>
            <a:chOff x="13343394" y="3139768"/>
            <a:chExt cx="4632960" cy="6656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74807" y="3171191"/>
              <a:ext cx="4569965" cy="32549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374807" y="3171180"/>
              <a:ext cx="4570095" cy="3255010"/>
            </a:xfrm>
            <a:custGeom>
              <a:avLst/>
              <a:gdLst/>
              <a:ahLst/>
              <a:cxnLst/>
              <a:rect l="l" t="t" r="r" b="b"/>
              <a:pathLst>
                <a:path w="4570094" h="3255010">
                  <a:moveTo>
                    <a:pt x="0" y="3254948"/>
                  </a:moveTo>
                  <a:lnTo>
                    <a:pt x="4569955" y="3254948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3254948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74807" y="6509906"/>
              <a:ext cx="4569965" cy="32549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374807" y="6509906"/>
              <a:ext cx="4570095" cy="3255010"/>
            </a:xfrm>
            <a:custGeom>
              <a:avLst/>
              <a:gdLst/>
              <a:ahLst/>
              <a:cxnLst/>
              <a:rect l="l" t="t" r="r" b="b"/>
              <a:pathLst>
                <a:path w="4570094" h="3255009">
                  <a:moveTo>
                    <a:pt x="0" y="3254948"/>
                  </a:moveTo>
                  <a:lnTo>
                    <a:pt x="4569955" y="3254948"/>
                  </a:lnTo>
                  <a:lnTo>
                    <a:pt x="4569955" y="0"/>
                  </a:lnTo>
                  <a:lnTo>
                    <a:pt x="0" y="0"/>
                  </a:lnTo>
                  <a:lnTo>
                    <a:pt x="0" y="3254948"/>
                  </a:lnTo>
                  <a:close/>
                </a:path>
              </a:pathLst>
            </a:custGeom>
            <a:ln w="62825">
              <a:solidFill>
                <a:srgbClr val="FCB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213563" y="10632967"/>
            <a:ext cx="24193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630"/>
              </a:lnSpc>
            </a:pPr>
            <a:r>
              <a:rPr sz="2200" b="1" spc="1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1180</Words>
  <Application>Microsoft Office PowerPoint</Application>
  <PresentationFormat>Niestandardowy</PresentationFormat>
  <Paragraphs>351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3" baseType="lpstr">
      <vt:lpstr>Calibri</vt:lpstr>
      <vt:lpstr>Trebuchet MS</vt:lpstr>
      <vt:lpstr>Office Theme</vt:lpstr>
      <vt:lpstr>Prezentacja programu PowerPoint</vt:lpstr>
      <vt:lpstr>GDZIE JESTEŚMY? Trójmiasto (Gdańsk, Gdynia, Sopot)</vt:lpstr>
      <vt:lpstr>GDZIE JESTEŚMY? Trójmiasto (Gdańsk, Gdynia, Sopot)</vt:lpstr>
      <vt:lpstr>TRÓJMIASTO</vt:lpstr>
      <vt:lpstr>TRÓJMIASTO</vt:lpstr>
      <vt:lpstr>TRÓJMIASTO</vt:lpstr>
      <vt:lpstr>BAŁTYCKI KAMPUS UG Kampus Gdynia &amp; Sopot</vt:lpstr>
      <vt:lpstr>BAŁTYCKI KAMPUS UG Kampus Oliwa</vt:lpstr>
      <vt:lpstr>BAŁTYCKI KAMPUS UG</vt:lpstr>
      <vt:lpstr>NAJWIĘKSZA UCZELNIA WYŻSZA</vt:lpstr>
      <vt:lpstr>Mobilność międzynarodowa</vt:lpstr>
      <vt:lpstr>Studenci zagraniczni</vt:lpstr>
      <vt:lpstr>IN MARI VIA TUA Morski wizerunek uczelni</vt:lpstr>
      <vt:lpstr>ZNANE W ŚWIECIE STACJE  NAUKOWO-BADAWCZE</vt:lpstr>
      <vt:lpstr>UZNANE NA ŚWIECIE JEDNOSTKI BADAWCZE</vt:lpstr>
      <vt:lpstr>UZNANE NA ŚWIECIE JEDNOSTKI BADAWCZE</vt:lpstr>
      <vt:lpstr>UZNANE NA ŚWIECIE JEDNOSTKI BADAWCZE</vt:lpstr>
      <vt:lpstr>WSPÓŁPRACA ZAGRANICZNA</vt:lpstr>
      <vt:lpstr>SEA-EU</vt:lpstr>
      <vt:lpstr>WYDZIAŁY UNIWERSYTETU GDAŃSKIEGO</vt:lpstr>
      <vt:lpstr>UNIWERSYTET GDAŃSKI oferuje także</vt:lpstr>
      <vt:lpstr>AKADEMICKIE CENTRUM KULTURY</vt:lpstr>
      <vt:lpstr>AKADEMICKI ZWIĄZEK SPORTOWY UG</vt:lpstr>
      <vt:lpstr>STUDENCKIE KOŁA NAUKOWE I ORGANIZACJE</vt:lpstr>
      <vt:lpstr>Pozycja Uniwersytetu w świecie  polskiej i mviędzynarodowej nauki</vt:lpstr>
      <vt:lpstr>Projekty krajowe UG 2011-2020  Liczba projektów NCN (553)</vt:lpstr>
      <vt:lpstr>Projekty krajowe UG 2011-2020  Projekty NCN w podziale na programy</vt:lpstr>
      <vt:lpstr>Projekty krajowe UG 2011-2020  Pozycja UG wśród polskich uczelni</vt:lpstr>
      <vt:lpstr>Projekty międzynarodowe UG 2011-2020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Alan Stocki</cp:lastModifiedBy>
  <cp:revision>1</cp:revision>
  <dcterms:created xsi:type="dcterms:W3CDTF">2021-03-24T09:42:12Z</dcterms:created>
  <dcterms:modified xsi:type="dcterms:W3CDTF">2021-03-24T09:47:46Z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2021-03-24T00:00:00Z</vt:filetime>
  </property>
  <property fmtid="{D5CDD505-2E9C-101B-9397-08002B2CF9AE}" pid="3" name="Creator">
    <vt:lpwstr>Adobe InDesign 16.1 (Windows)</vt:lpwstr>
  </property>
  <property fmtid="{D5CDD505-2E9C-101B-9397-08002B2CF9AE}" pid="4" name="LastSaved">
    <vt:filetime>2021-03-24T00:00:00Z</vt:filetime>
  </property>
</Properties>
</file>