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74" r:id="rId2"/>
    <p:sldId id="276" r:id="rId3"/>
    <p:sldId id="277" r:id="rId4"/>
    <p:sldId id="259" r:id="rId5"/>
    <p:sldId id="260" r:id="rId6"/>
    <p:sldId id="261" r:id="rId7"/>
    <p:sldId id="263" r:id="rId8"/>
    <p:sldId id="264" r:id="rId9"/>
    <p:sldId id="265" r:id="rId10"/>
    <p:sldId id="269" r:id="rId11"/>
    <p:sldId id="267" r:id="rId12"/>
    <p:sldId id="273" r:id="rId13"/>
  </p:sldIdLst>
  <p:sldSz cx="24382413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1D0"/>
    <a:srgbClr val="141414"/>
    <a:srgbClr val="1829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25"/>
    <p:restoredTop sz="86395"/>
  </p:normalViewPr>
  <p:slideViewPr>
    <p:cSldViewPr snapToGrid="0" snapToObjects="1" showGuides="1">
      <p:cViewPr varScale="1">
        <p:scale>
          <a:sx n="50" d="100"/>
          <a:sy n="50" d="100"/>
        </p:scale>
        <p:origin x="696" y="78"/>
      </p:cViewPr>
      <p:guideLst>
        <p:guide orient="horz" pos="4320"/>
        <p:guide pos="76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 showGuides="1">
      <p:cViewPr varScale="1">
        <p:scale>
          <a:sx n="108" d="100"/>
          <a:sy n="108" d="100"/>
        </p:scale>
        <p:origin x="3784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6D594A-DEB8-4D6B-8FF8-DCA30C16A86F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ABFE4EB0-6E5F-4A6F-A4FB-4F83B01604E0}">
      <dgm:prSet/>
      <dgm:spPr>
        <a:ln>
          <a:solidFill>
            <a:srgbClr val="FFC000"/>
          </a:solidFill>
        </a:ln>
      </dgm:spPr>
      <dgm:t>
        <a:bodyPr/>
        <a:lstStyle/>
        <a:p>
          <a:r>
            <a:rPr lang="pl-PL" b="0" i="0" dirty="0"/>
            <a:t>oferty złożone po wyznaczonym terminie podlegają odrzuceniu </a:t>
          </a:r>
          <a:endParaRPr lang="pl-PL" dirty="0"/>
        </a:p>
      </dgm:t>
    </dgm:pt>
    <dgm:pt modelId="{DD3F6506-FAEA-4A31-A70C-D758A19B8B41}" type="parTrans" cxnId="{D4019061-6D5A-4B77-B521-CDDBAC51CB38}">
      <dgm:prSet/>
      <dgm:spPr/>
      <dgm:t>
        <a:bodyPr/>
        <a:lstStyle/>
        <a:p>
          <a:endParaRPr lang="pl-PL"/>
        </a:p>
      </dgm:t>
    </dgm:pt>
    <dgm:pt modelId="{07712D10-4CBC-4758-A116-BB481AB0D441}" type="sibTrans" cxnId="{D4019061-6D5A-4B77-B521-CDDBAC51CB38}">
      <dgm:prSet/>
      <dgm:spPr/>
      <dgm:t>
        <a:bodyPr/>
        <a:lstStyle/>
        <a:p>
          <a:endParaRPr lang="pl-PL"/>
        </a:p>
      </dgm:t>
    </dgm:pt>
    <dgm:pt modelId="{A8BF1B66-CF21-4FDD-B5AA-2F5484F07D9D}">
      <dgm:prSet/>
      <dgm:spPr>
        <a:ln>
          <a:solidFill>
            <a:srgbClr val="FFC000"/>
          </a:solidFill>
        </a:ln>
      </dgm:spPr>
      <dgm:t>
        <a:bodyPr/>
        <a:lstStyle/>
        <a:p>
          <a:r>
            <a:rPr lang="pl-PL" b="0" i="0" dirty="0"/>
            <a:t>oferta, w której wykonawca nie wyraził pisemnej zgody na wybór jego oferty po upływie terminu związania ją podlega odrzuceniu</a:t>
          </a:r>
          <a:endParaRPr lang="pl-PL" dirty="0"/>
        </a:p>
      </dgm:t>
    </dgm:pt>
    <dgm:pt modelId="{B1C84A4B-115F-430E-91F4-436F9143F4C0}" type="parTrans" cxnId="{157B747D-9BDF-44E8-8DB4-7D5A0A526E80}">
      <dgm:prSet/>
      <dgm:spPr/>
      <dgm:t>
        <a:bodyPr/>
        <a:lstStyle/>
        <a:p>
          <a:endParaRPr lang="pl-PL"/>
        </a:p>
      </dgm:t>
    </dgm:pt>
    <dgm:pt modelId="{1D2ABF3D-B08F-439D-B77A-95E0458DF8B3}" type="sibTrans" cxnId="{157B747D-9BDF-44E8-8DB4-7D5A0A526E80}">
      <dgm:prSet/>
      <dgm:spPr/>
      <dgm:t>
        <a:bodyPr/>
        <a:lstStyle/>
        <a:p>
          <a:endParaRPr lang="pl-PL"/>
        </a:p>
      </dgm:t>
    </dgm:pt>
    <dgm:pt modelId="{B5BD3EEC-6F63-4281-8733-BBA6804D2D8C}">
      <dgm:prSet/>
      <dgm:spPr>
        <a:ln>
          <a:solidFill>
            <a:srgbClr val="FFC000"/>
          </a:solidFill>
        </a:ln>
      </dgm:spPr>
      <dgm:t>
        <a:bodyPr/>
        <a:lstStyle/>
        <a:p>
          <a:r>
            <a:rPr lang="pl-PL" dirty="0"/>
            <a:t>oferta, która została sporządzona lub przekazana niezgodnie z wymaganiami technicznymi oraz organizacyjnymi przy użyciu środków komunikacji elektronicznej określonych przez zamawiającego podlega odrzuceniu</a:t>
          </a:r>
        </a:p>
      </dgm:t>
    </dgm:pt>
    <dgm:pt modelId="{2ABB343A-8C12-43AB-95CC-B0A94DECC24E}" type="parTrans" cxnId="{FAEABF16-684F-43A1-94AA-ADE5FD2E83BF}">
      <dgm:prSet/>
      <dgm:spPr/>
      <dgm:t>
        <a:bodyPr/>
        <a:lstStyle/>
        <a:p>
          <a:endParaRPr lang="pl-PL"/>
        </a:p>
      </dgm:t>
    </dgm:pt>
    <dgm:pt modelId="{907086E9-ADDB-4F8A-86D3-C2C18372FB79}" type="sibTrans" cxnId="{FAEABF16-684F-43A1-94AA-ADE5FD2E83BF}">
      <dgm:prSet/>
      <dgm:spPr/>
      <dgm:t>
        <a:bodyPr/>
        <a:lstStyle/>
        <a:p>
          <a:endParaRPr lang="pl-PL"/>
        </a:p>
      </dgm:t>
    </dgm:pt>
    <dgm:pt modelId="{8F3C88A4-8AB3-4AAE-98F9-397DF8E557E6}">
      <dgm:prSet/>
      <dgm:spPr>
        <a:ln>
          <a:solidFill>
            <a:srgbClr val="FFC000"/>
          </a:solidFill>
        </a:ln>
      </dgm:spPr>
      <dgm:t>
        <a:bodyPr/>
        <a:lstStyle/>
        <a:p>
          <a:r>
            <a:rPr lang="pl-PL" dirty="0"/>
            <a:t>oferta, która została złożona przez wykonawców podlegających wykluczeniu lub wykonawców, którzy nie wykazali spełnienia warunków udziału bądź nie złożyli wymaganych dokumentów podlega odrzuceniu (dotychczas była to podstawa wykluczenia wykonawcy</a:t>
          </a:r>
        </a:p>
      </dgm:t>
    </dgm:pt>
    <dgm:pt modelId="{647860FC-B8C3-4F97-A15A-D5B6556C18CC}" type="parTrans" cxnId="{4AF51135-275B-486E-8BC0-826BD94B857B}">
      <dgm:prSet/>
      <dgm:spPr/>
      <dgm:t>
        <a:bodyPr/>
        <a:lstStyle/>
        <a:p>
          <a:endParaRPr lang="pl-PL"/>
        </a:p>
      </dgm:t>
    </dgm:pt>
    <dgm:pt modelId="{8786069D-7A74-4C27-B7BB-57FFDD6A739C}" type="sibTrans" cxnId="{4AF51135-275B-486E-8BC0-826BD94B857B}">
      <dgm:prSet/>
      <dgm:spPr/>
      <dgm:t>
        <a:bodyPr/>
        <a:lstStyle/>
        <a:p>
          <a:endParaRPr lang="pl-PL"/>
        </a:p>
      </dgm:t>
    </dgm:pt>
    <dgm:pt modelId="{95CA0353-9378-4E51-A723-D70EB2897ACE}" type="pres">
      <dgm:prSet presAssocID="{FF6D594A-DEB8-4D6B-8FF8-DCA30C16A86F}" presName="CompostProcess" presStyleCnt="0">
        <dgm:presLayoutVars>
          <dgm:dir/>
          <dgm:resizeHandles val="exact"/>
        </dgm:presLayoutVars>
      </dgm:prSet>
      <dgm:spPr/>
    </dgm:pt>
    <dgm:pt modelId="{4F7357DD-4213-41A6-8D1D-B7FACD6BAD15}" type="pres">
      <dgm:prSet presAssocID="{FF6D594A-DEB8-4D6B-8FF8-DCA30C16A86F}" presName="arrow" presStyleLbl="bgShp" presStyleIdx="0" presStyleCnt="1" custScaleX="117647" custLinFactNeighborX="-14903" custLinFactNeighborY="1738"/>
      <dgm:spPr/>
    </dgm:pt>
    <dgm:pt modelId="{2091F18F-6F28-4745-9EE2-167CDB25C23F}" type="pres">
      <dgm:prSet presAssocID="{FF6D594A-DEB8-4D6B-8FF8-DCA30C16A86F}" presName="linearProcess" presStyleCnt="0"/>
      <dgm:spPr/>
    </dgm:pt>
    <dgm:pt modelId="{599850AB-6ED2-43ED-8124-253B3A84F31C}" type="pres">
      <dgm:prSet presAssocID="{8F3C88A4-8AB3-4AAE-98F9-397DF8E557E6}" presName="textNode" presStyleLbl="node1" presStyleIdx="0" presStyleCnt="4">
        <dgm:presLayoutVars>
          <dgm:bulletEnabled val="1"/>
        </dgm:presLayoutVars>
      </dgm:prSet>
      <dgm:spPr/>
    </dgm:pt>
    <dgm:pt modelId="{7100EAA6-32D6-413A-9D30-FFB53C45AC5F}" type="pres">
      <dgm:prSet presAssocID="{8786069D-7A74-4C27-B7BB-57FFDD6A739C}" presName="sibTrans" presStyleCnt="0"/>
      <dgm:spPr/>
    </dgm:pt>
    <dgm:pt modelId="{8BDBC690-BA88-418D-B094-913992CDC1A5}" type="pres">
      <dgm:prSet presAssocID="{A8BF1B66-CF21-4FDD-B5AA-2F5484F07D9D}" presName="textNode" presStyleLbl="node1" presStyleIdx="1" presStyleCnt="4" custLinFactNeighborX="32204" custLinFactNeighborY="1276">
        <dgm:presLayoutVars>
          <dgm:bulletEnabled val="1"/>
        </dgm:presLayoutVars>
      </dgm:prSet>
      <dgm:spPr/>
    </dgm:pt>
    <dgm:pt modelId="{458B5E8B-B05C-46F8-9890-DB07FC5FC64E}" type="pres">
      <dgm:prSet presAssocID="{1D2ABF3D-B08F-439D-B77A-95E0458DF8B3}" presName="sibTrans" presStyleCnt="0"/>
      <dgm:spPr/>
    </dgm:pt>
    <dgm:pt modelId="{3FE2B866-7605-4A48-9225-CF635E67BFED}" type="pres">
      <dgm:prSet presAssocID="{ABFE4EB0-6E5F-4A6F-A4FB-4F83B01604E0}" presName="textNode" presStyleLbl="node1" presStyleIdx="2" presStyleCnt="4">
        <dgm:presLayoutVars>
          <dgm:bulletEnabled val="1"/>
        </dgm:presLayoutVars>
      </dgm:prSet>
      <dgm:spPr/>
    </dgm:pt>
    <dgm:pt modelId="{CB17BE35-097B-4B86-8903-AC2174A480AF}" type="pres">
      <dgm:prSet presAssocID="{07712D10-4CBC-4758-A116-BB481AB0D441}" presName="sibTrans" presStyleCnt="0"/>
      <dgm:spPr/>
    </dgm:pt>
    <dgm:pt modelId="{80B1DFB0-AF91-4406-8693-472AA461C487}" type="pres">
      <dgm:prSet presAssocID="{B5BD3EEC-6F63-4281-8733-BBA6804D2D8C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FAEABF16-684F-43A1-94AA-ADE5FD2E83BF}" srcId="{FF6D594A-DEB8-4D6B-8FF8-DCA30C16A86F}" destId="{B5BD3EEC-6F63-4281-8733-BBA6804D2D8C}" srcOrd="3" destOrd="0" parTransId="{2ABB343A-8C12-43AB-95CC-B0A94DECC24E}" sibTransId="{907086E9-ADDB-4F8A-86D3-C2C18372FB79}"/>
    <dgm:cxn modelId="{4AF51135-275B-486E-8BC0-826BD94B857B}" srcId="{FF6D594A-DEB8-4D6B-8FF8-DCA30C16A86F}" destId="{8F3C88A4-8AB3-4AAE-98F9-397DF8E557E6}" srcOrd="0" destOrd="0" parTransId="{647860FC-B8C3-4F97-A15A-D5B6556C18CC}" sibTransId="{8786069D-7A74-4C27-B7BB-57FFDD6A739C}"/>
    <dgm:cxn modelId="{56354F37-FD1F-4461-80F5-B9F9A2FF8035}" type="presOf" srcId="{8F3C88A4-8AB3-4AAE-98F9-397DF8E557E6}" destId="{599850AB-6ED2-43ED-8124-253B3A84F31C}" srcOrd="0" destOrd="0" presId="urn:microsoft.com/office/officeart/2005/8/layout/hProcess9"/>
    <dgm:cxn modelId="{D4019061-6D5A-4B77-B521-CDDBAC51CB38}" srcId="{FF6D594A-DEB8-4D6B-8FF8-DCA30C16A86F}" destId="{ABFE4EB0-6E5F-4A6F-A4FB-4F83B01604E0}" srcOrd="2" destOrd="0" parTransId="{DD3F6506-FAEA-4A31-A70C-D758A19B8B41}" sibTransId="{07712D10-4CBC-4758-A116-BB481AB0D441}"/>
    <dgm:cxn modelId="{246C0D43-7DFD-4A85-A35A-EEB9C19186E1}" type="presOf" srcId="{ABFE4EB0-6E5F-4A6F-A4FB-4F83B01604E0}" destId="{3FE2B866-7605-4A48-9225-CF635E67BFED}" srcOrd="0" destOrd="0" presId="urn:microsoft.com/office/officeart/2005/8/layout/hProcess9"/>
    <dgm:cxn modelId="{B0949B4B-7702-4987-A68B-6975C68FB9B2}" type="presOf" srcId="{B5BD3EEC-6F63-4281-8733-BBA6804D2D8C}" destId="{80B1DFB0-AF91-4406-8693-472AA461C487}" srcOrd="0" destOrd="0" presId="urn:microsoft.com/office/officeart/2005/8/layout/hProcess9"/>
    <dgm:cxn modelId="{157B747D-9BDF-44E8-8DB4-7D5A0A526E80}" srcId="{FF6D594A-DEB8-4D6B-8FF8-DCA30C16A86F}" destId="{A8BF1B66-CF21-4FDD-B5AA-2F5484F07D9D}" srcOrd="1" destOrd="0" parTransId="{B1C84A4B-115F-430E-91F4-436F9143F4C0}" sibTransId="{1D2ABF3D-B08F-439D-B77A-95E0458DF8B3}"/>
    <dgm:cxn modelId="{5CC26BAA-B965-4593-A72D-5FD975E476F7}" type="presOf" srcId="{A8BF1B66-CF21-4FDD-B5AA-2F5484F07D9D}" destId="{8BDBC690-BA88-418D-B094-913992CDC1A5}" srcOrd="0" destOrd="0" presId="urn:microsoft.com/office/officeart/2005/8/layout/hProcess9"/>
    <dgm:cxn modelId="{5655F1D0-3948-4C0D-AE96-C7C37CA7A815}" type="presOf" srcId="{FF6D594A-DEB8-4D6B-8FF8-DCA30C16A86F}" destId="{95CA0353-9378-4E51-A723-D70EB2897ACE}" srcOrd="0" destOrd="0" presId="urn:microsoft.com/office/officeart/2005/8/layout/hProcess9"/>
    <dgm:cxn modelId="{94A0B876-CF4D-4CAF-936F-F4AEBD5CC1B4}" type="presParOf" srcId="{95CA0353-9378-4E51-A723-D70EB2897ACE}" destId="{4F7357DD-4213-41A6-8D1D-B7FACD6BAD15}" srcOrd="0" destOrd="0" presId="urn:microsoft.com/office/officeart/2005/8/layout/hProcess9"/>
    <dgm:cxn modelId="{D7AE147C-3CD6-43D6-A008-E24E531F88C5}" type="presParOf" srcId="{95CA0353-9378-4E51-A723-D70EB2897ACE}" destId="{2091F18F-6F28-4745-9EE2-167CDB25C23F}" srcOrd="1" destOrd="0" presId="urn:microsoft.com/office/officeart/2005/8/layout/hProcess9"/>
    <dgm:cxn modelId="{FA60E918-27C0-47A7-B7F1-7D5DB15801CD}" type="presParOf" srcId="{2091F18F-6F28-4745-9EE2-167CDB25C23F}" destId="{599850AB-6ED2-43ED-8124-253B3A84F31C}" srcOrd="0" destOrd="0" presId="urn:microsoft.com/office/officeart/2005/8/layout/hProcess9"/>
    <dgm:cxn modelId="{5BE0D3AE-7F58-4977-A63E-0B65FF85981A}" type="presParOf" srcId="{2091F18F-6F28-4745-9EE2-167CDB25C23F}" destId="{7100EAA6-32D6-413A-9D30-FFB53C45AC5F}" srcOrd="1" destOrd="0" presId="urn:microsoft.com/office/officeart/2005/8/layout/hProcess9"/>
    <dgm:cxn modelId="{04017B3F-1289-48EA-A712-6176763560D2}" type="presParOf" srcId="{2091F18F-6F28-4745-9EE2-167CDB25C23F}" destId="{8BDBC690-BA88-418D-B094-913992CDC1A5}" srcOrd="2" destOrd="0" presId="urn:microsoft.com/office/officeart/2005/8/layout/hProcess9"/>
    <dgm:cxn modelId="{56D6DDB9-966F-46BD-809E-CAB9E660ECCC}" type="presParOf" srcId="{2091F18F-6F28-4745-9EE2-167CDB25C23F}" destId="{458B5E8B-B05C-46F8-9890-DB07FC5FC64E}" srcOrd="3" destOrd="0" presId="urn:microsoft.com/office/officeart/2005/8/layout/hProcess9"/>
    <dgm:cxn modelId="{8738E418-6B1F-4460-9974-5A4D126F00D6}" type="presParOf" srcId="{2091F18F-6F28-4745-9EE2-167CDB25C23F}" destId="{3FE2B866-7605-4A48-9225-CF635E67BFED}" srcOrd="4" destOrd="0" presId="urn:microsoft.com/office/officeart/2005/8/layout/hProcess9"/>
    <dgm:cxn modelId="{80AA6745-2FAE-4FFB-B147-FE716E981DB9}" type="presParOf" srcId="{2091F18F-6F28-4745-9EE2-167CDB25C23F}" destId="{CB17BE35-097B-4B86-8903-AC2174A480AF}" srcOrd="5" destOrd="0" presId="urn:microsoft.com/office/officeart/2005/8/layout/hProcess9"/>
    <dgm:cxn modelId="{F378A89A-0E01-43C8-873A-CD87AEAE9C2F}" type="presParOf" srcId="{2091F18F-6F28-4745-9EE2-167CDB25C23F}" destId="{80B1DFB0-AF91-4406-8693-472AA461C487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6D594A-DEB8-4D6B-8FF8-DCA30C16A86F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ABFE4EB0-6E5F-4A6F-A4FB-4F83B01604E0}">
      <dgm:prSet/>
      <dgm:spPr>
        <a:ln>
          <a:solidFill>
            <a:srgbClr val="FFC000"/>
          </a:solidFill>
        </a:ln>
      </dgm:spPr>
      <dgm:t>
        <a:bodyPr/>
        <a:lstStyle/>
        <a:p>
          <a:r>
            <a:rPr lang="pl-PL" b="0" i="0" dirty="0"/>
            <a:t>oferty złożone po wyznaczonym terminie podlegają odrzuceniu </a:t>
          </a:r>
          <a:endParaRPr lang="pl-PL" dirty="0"/>
        </a:p>
      </dgm:t>
    </dgm:pt>
    <dgm:pt modelId="{DD3F6506-FAEA-4A31-A70C-D758A19B8B41}" type="parTrans" cxnId="{D4019061-6D5A-4B77-B521-CDDBAC51CB38}">
      <dgm:prSet/>
      <dgm:spPr/>
      <dgm:t>
        <a:bodyPr/>
        <a:lstStyle/>
        <a:p>
          <a:endParaRPr lang="pl-PL"/>
        </a:p>
      </dgm:t>
    </dgm:pt>
    <dgm:pt modelId="{07712D10-4CBC-4758-A116-BB481AB0D441}" type="sibTrans" cxnId="{D4019061-6D5A-4B77-B521-CDDBAC51CB38}">
      <dgm:prSet/>
      <dgm:spPr/>
      <dgm:t>
        <a:bodyPr/>
        <a:lstStyle/>
        <a:p>
          <a:endParaRPr lang="pl-PL"/>
        </a:p>
      </dgm:t>
    </dgm:pt>
    <dgm:pt modelId="{A8BF1B66-CF21-4FDD-B5AA-2F5484F07D9D}">
      <dgm:prSet/>
      <dgm:spPr>
        <a:ln>
          <a:solidFill>
            <a:srgbClr val="FFC000"/>
          </a:solidFill>
        </a:ln>
      </dgm:spPr>
      <dgm:t>
        <a:bodyPr/>
        <a:lstStyle/>
        <a:p>
          <a:r>
            <a:rPr lang="pl-PL" b="0" i="0" dirty="0"/>
            <a:t>oferta, w której wykonawca nie wyraził pisemnej zgody na wybór jego oferty po upływie terminu związania ją podlega odrzuceniu</a:t>
          </a:r>
          <a:endParaRPr lang="pl-PL" dirty="0"/>
        </a:p>
      </dgm:t>
    </dgm:pt>
    <dgm:pt modelId="{B1C84A4B-115F-430E-91F4-436F9143F4C0}" type="parTrans" cxnId="{157B747D-9BDF-44E8-8DB4-7D5A0A526E80}">
      <dgm:prSet/>
      <dgm:spPr/>
      <dgm:t>
        <a:bodyPr/>
        <a:lstStyle/>
        <a:p>
          <a:endParaRPr lang="pl-PL"/>
        </a:p>
      </dgm:t>
    </dgm:pt>
    <dgm:pt modelId="{1D2ABF3D-B08F-439D-B77A-95E0458DF8B3}" type="sibTrans" cxnId="{157B747D-9BDF-44E8-8DB4-7D5A0A526E80}">
      <dgm:prSet/>
      <dgm:spPr/>
      <dgm:t>
        <a:bodyPr/>
        <a:lstStyle/>
        <a:p>
          <a:endParaRPr lang="pl-PL"/>
        </a:p>
      </dgm:t>
    </dgm:pt>
    <dgm:pt modelId="{B5BD3EEC-6F63-4281-8733-BBA6804D2D8C}">
      <dgm:prSet/>
      <dgm:spPr>
        <a:ln>
          <a:solidFill>
            <a:srgbClr val="FFC000"/>
          </a:solidFill>
        </a:ln>
      </dgm:spPr>
      <dgm:t>
        <a:bodyPr/>
        <a:lstStyle/>
        <a:p>
          <a:r>
            <a:rPr lang="pl-PL" dirty="0"/>
            <a:t>oferta, która została sporządzona lub przekazana niezgodnie z wymaganiami technicznymi oraz organizacyjnymi przy użyciu środków komunikacji elektronicznej określonych przez zamawiającego podlega odrzuceniu</a:t>
          </a:r>
        </a:p>
      </dgm:t>
    </dgm:pt>
    <dgm:pt modelId="{2ABB343A-8C12-43AB-95CC-B0A94DECC24E}" type="parTrans" cxnId="{FAEABF16-684F-43A1-94AA-ADE5FD2E83BF}">
      <dgm:prSet/>
      <dgm:spPr/>
      <dgm:t>
        <a:bodyPr/>
        <a:lstStyle/>
        <a:p>
          <a:endParaRPr lang="pl-PL"/>
        </a:p>
      </dgm:t>
    </dgm:pt>
    <dgm:pt modelId="{907086E9-ADDB-4F8A-86D3-C2C18372FB79}" type="sibTrans" cxnId="{FAEABF16-684F-43A1-94AA-ADE5FD2E83BF}">
      <dgm:prSet/>
      <dgm:spPr/>
      <dgm:t>
        <a:bodyPr/>
        <a:lstStyle/>
        <a:p>
          <a:endParaRPr lang="pl-PL"/>
        </a:p>
      </dgm:t>
    </dgm:pt>
    <dgm:pt modelId="{8F3C88A4-8AB3-4AAE-98F9-397DF8E557E6}">
      <dgm:prSet/>
      <dgm:spPr>
        <a:ln>
          <a:solidFill>
            <a:srgbClr val="FFC000"/>
          </a:solidFill>
        </a:ln>
      </dgm:spPr>
      <dgm:t>
        <a:bodyPr/>
        <a:lstStyle/>
        <a:p>
          <a:r>
            <a:rPr lang="pl-PL" dirty="0"/>
            <a:t>oferta, która została złożona przez wykonawców podlegających wykluczeniu lub wykonawców, którzy nie wykazali spełnienia warunków udziału bądź nie złożyli wymaganych dokumentów podlega odrzuceniu (dotychczas była to podstawa wykluczenia wykonawcy</a:t>
          </a:r>
        </a:p>
      </dgm:t>
    </dgm:pt>
    <dgm:pt modelId="{647860FC-B8C3-4F97-A15A-D5B6556C18CC}" type="parTrans" cxnId="{4AF51135-275B-486E-8BC0-826BD94B857B}">
      <dgm:prSet/>
      <dgm:spPr/>
      <dgm:t>
        <a:bodyPr/>
        <a:lstStyle/>
        <a:p>
          <a:endParaRPr lang="pl-PL"/>
        </a:p>
      </dgm:t>
    </dgm:pt>
    <dgm:pt modelId="{8786069D-7A74-4C27-B7BB-57FFDD6A739C}" type="sibTrans" cxnId="{4AF51135-275B-486E-8BC0-826BD94B857B}">
      <dgm:prSet/>
      <dgm:spPr/>
      <dgm:t>
        <a:bodyPr/>
        <a:lstStyle/>
        <a:p>
          <a:endParaRPr lang="pl-PL"/>
        </a:p>
      </dgm:t>
    </dgm:pt>
    <dgm:pt modelId="{95CA0353-9378-4E51-A723-D70EB2897ACE}" type="pres">
      <dgm:prSet presAssocID="{FF6D594A-DEB8-4D6B-8FF8-DCA30C16A86F}" presName="CompostProcess" presStyleCnt="0">
        <dgm:presLayoutVars>
          <dgm:dir/>
          <dgm:resizeHandles val="exact"/>
        </dgm:presLayoutVars>
      </dgm:prSet>
      <dgm:spPr/>
    </dgm:pt>
    <dgm:pt modelId="{4F7357DD-4213-41A6-8D1D-B7FACD6BAD15}" type="pres">
      <dgm:prSet presAssocID="{FF6D594A-DEB8-4D6B-8FF8-DCA30C16A86F}" presName="arrow" presStyleLbl="bgShp" presStyleIdx="0" presStyleCnt="1" custScaleX="117647" custLinFactNeighborX="-14903" custLinFactNeighborY="1738"/>
      <dgm:spPr/>
    </dgm:pt>
    <dgm:pt modelId="{2091F18F-6F28-4745-9EE2-167CDB25C23F}" type="pres">
      <dgm:prSet presAssocID="{FF6D594A-DEB8-4D6B-8FF8-DCA30C16A86F}" presName="linearProcess" presStyleCnt="0"/>
      <dgm:spPr/>
    </dgm:pt>
    <dgm:pt modelId="{599850AB-6ED2-43ED-8124-253B3A84F31C}" type="pres">
      <dgm:prSet presAssocID="{8F3C88A4-8AB3-4AAE-98F9-397DF8E557E6}" presName="textNode" presStyleLbl="node1" presStyleIdx="0" presStyleCnt="4">
        <dgm:presLayoutVars>
          <dgm:bulletEnabled val="1"/>
        </dgm:presLayoutVars>
      </dgm:prSet>
      <dgm:spPr/>
    </dgm:pt>
    <dgm:pt modelId="{7100EAA6-32D6-413A-9D30-FFB53C45AC5F}" type="pres">
      <dgm:prSet presAssocID="{8786069D-7A74-4C27-B7BB-57FFDD6A739C}" presName="sibTrans" presStyleCnt="0"/>
      <dgm:spPr/>
    </dgm:pt>
    <dgm:pt modelId="{8BDBC690-BA88-418D-B094-913992CDC1A5}" type="pres">
      <dgm:prSet presAssocID="{A8BF1B66-CF21-4FDD-B5AA-2F5484F07D9D}" presName="textNode" presStyleLbl="node1" presStyleIdx="1" presStyleCnt="4" custLinFactNeighborX="32204" custLinFactNeighborY="1276">
        <dgm:presLayoutVars>
          <dgm:bulletEnabled val="1"/>
        </dgm:presLayoutVars>
      </dgm:prSet>
      <dgm:spPr/>
    </dgm:pt>
    <dgm:pt modelId="{458B5E8B-B05C-46F8-9890-DB07FC5FC64E}" type="pres">
      <dgm:prSet presAssocID="{1D2ABF3D-B08F-439D-B77A-95E0458DF8B3}" presName="sibTrans" presStyleCnt="0"/>
      <dgm:spPr/>
    </dgm:pt>
    <dgm:pt modelId="{3FE2B866-7605-4A48-9225-CF635E67BFED}" type="pres">
      <dgm:prSet presAssocID="{ABFE4EB0-6E5F-4A6F-A4FB-4F83B01604E0}" presName="textNode" presStyleLbl="node1" presStyleIdx="2" presStyleCnt="4">
        <dgm:presLayoutVars>
          <dgm:bulletEnabled val="1"/>
        </dgm:presLayoutVars>
      </dgm:prSet>
      <dgm:spPr/>
    </dgm:pt>
    <dgm:pt modelId="{CB17BE35-097B-4B86-8903-AC2174A480AF}" type="pres">
      <dgm:prSet presAssocID="{07712D10-4CBC-4758-A116-BB481AB0D441}" presName="sibTrans" presStyleCnt="0"/>
      <dgm:spPr/>
    </dgm:pt>
    <dgm:pt modelId="{80B1DFB0-AF91-4406-8693-472AA461C487}" type="pres">
      <dgm:prSet presAssocID="{B5BD3EEC-6F63-4281-8733-BBA6804D2D8C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FAEABF16-684F-43A1-94AA-ADE5FD2E83BF}" srcId="{FF6D594A-DEB8-4D6B-8FF8-DCA30C16A86F}" destId="{B5BD3EEC-6F63-4281-8733-BBA6804D2D8C}" srcOrd="3" destOrd="0" parTransId="{2ABB343A-8C12-43AB-95CC-B0A94DECC24E}" sibTransId="{907086E9-ADDB-4F8A-86D3-C2C18372FB79}"/>
    <dgm:cxn modelId="{4AF51135-275B-486E-8BC0-826BD94B857B}" srcId="{FF6D594A-DEB8-4D6B-8FF8-DCA30C16A86F}" destId="{8F3C88A4-8AB3-4AAE-98F9-397DF8E557E6}" srcOrd="0" destOrd="0" parTransId="{647860FC-B8C3-4F97-A15A-D5B6556C18CC}" sibTransId="{8786069D-7A74-4C27-B7BB-57FFDD6A739C}"/>
    <dgm:cxn modelId="{56354F37-FD1F-4461-80F5-B9F9A2FF8035}" type="presOf" srcId="{8F3C88A4-8AB3-4AAE-98F9-397DF8E557E6}" destId="{599850AB-6ED2-43ED-8124-253B3A84F31C}" srcOrd="0" destOrd="0" presId="urn:microsoft.com/office/officeart/2005/8/layout/hProcess9"/>
    <dgm:cxn modelId="{D4019061-6D5A-4B77-B521-CDDBAC51CB38}" srcId="{FF6D594A-DEB8-4D6B-8FF8-DCA30C16A86F}" destId="{ABFE4EB0-6E5F-4A6F-A4FB-4F83B01604E0}" srcOrd="2" destOrd="0" parTransId="{DD3F6506-FAEA-4A31-A70C-D758A19B8B41}" sibTransId="{07712D10-4CBC-4758-A116-BB481AB0D441}"/>
    <dgm:cxn modelId="{246C0D43-7DFD-4A85-A35A-EEB9C19186E1}" type="presOf" srcId="{ABFE4EB0-6E5F-4A6F-A4FB-4F83B01604E0}" destId="{3FE2B866-7605-4A48-9225-CF635E67BFED}" srcOrd="0" destOrd="0" presId="urn:microsoft.com/office/officeart/2005/8/layout/hProcess9"/>
    <dgm:cxn modelId="{B0949B4B-7702-4987-A68B-6975C68FB9B2}" type="presOf" srcId="{B5BD3EEC-6F63-4281-8733-BBA6804D2D8C}" destId="{80B1DFB0-AF91-4406-8693-472AA461C487}" srcOrd="0" destOrd="0" presId="urn:microsoft.com/office/officeart/2005/8/layout/hProcess9"/>
    <dgm:cxn modelId="{157B747D-9BDF-44E8-8DB4-7D5A0A526E80}" srcId="{FF6D594A-DEB8-4D6B-8FF8-DCA30C16A86F}" destId="{A8BF1B66-CF21-4FDD-B5AA-2F5484F07D9D}" srcOrd="1" destOrd="0" parTransId="{B1C84A4B-115F-430E-91F4-436F9143F4C0}" sibTransId="{1D2ABF3D-B08F-439D-B77A-95E0458DF8B3}"/>
    <dgm:cxn modelId="{5CC26BAA-B965-4593-A72D-5FD975E476F7}" type="presOf" srcId="{A8BF1B66-CF21-4FDD-B5AA-2F5484F07D9D}" destId="{8BDBC690-BA88-418D-B094-913992CDC1A5}" srcOrd="0" destOrd="0" presId="urn:microsoft.com/office/officeart/2005/8/layout/hProcess9"/>
    <dgm:cxn modelId="{5655F1D0-3948-4C0D-AE96-C7C37CA7A815}" type="presOf" srcId="{FF6D594A-DEB8-4D6B-8FF8-DCA30C16A86F}" destId="{95CA0353-9378-4E51-A723-D70EB2897ACE}" srcOrd="0" destOrd="0" presId="urn:microsoft.com/office/officeart/2005/8/layout/hProcess9"/>
    <dgm:cxn modelId="{94A0B876-CF4D-4CAF-936F-F4AEBD5CC1B4}" type="presParOf" srcId="{95CA0353-9378-4E51-A723-D70EB2897ACE}" destId="{4F7357DD-4213-41A6-8D1D-B7FACD6BAD15}" srcOrd="0" destOrd="0" presId="urn:microsoft.com/office/officeart/2005/8/layout/hProcess9"/>
    <dgm:cxn modelId="{D7AE147C-3CD6-43D6-A008-E24E531F88C5}" type="presParOf" srcId="{95CA0353-9378-4E51-A723-D70EB2897ACE}" destId="{2091F18F-6F28-4745-9EE2-167CDB25C23F}" srcOrd="1" destOrd="0" presId="urn:microsoft.com/office/officeart/2005/8/layout/hProcess9"/>
    <dgm:cxn modelId="{FA60E918-27C0-47A7-B7F1-7D5DB15801CD}" type="presParOf" srcId="{2091F18F-6F28-4745-9EE2-167CDB25C23F}" destId="{599850AB-6ED2-43ED-8124-253B3A84F31C}" srcOrd="0" destOrd="0" presId="urn:microsoft.com/office/officeart/2005/8/layout/hProcess9"/>
    <dgm:cxn modelId="{5BE0D3AE-7F58-4977-A63E-0B65FF85981A}" type="presParOf" srcId="{2091F18F-6F28-4745-9EE2-167CDB25C23F}" destId="{7100EAA6-32D6-413A-9D30-FFB53C45AC5F}" srcOrd="1" destOrd="0" presId="urn:microsoft.com/office/officeart/2005/8/layout/hProcess9"/>
    <dgm:cxn modelId="{04017B3F-1289-48EA-A712-6176763560D2}" type="presParOf" srcId="{2091F18F-6F28-4745-9EE2-167CDB25C23F}" destId="{8BDBC690-BA88-418D-B094-913992CDC1A5}" srcOrd="2" destOrd="0" presId="urn:microsoft.com/office/officeart/2005/8/layout/hProcess9"/>
    <dgm:cxn modelId="{56D6DDB9-966F-46BD-809E-CAB9E660ECCC}" type="presParOf" srcId="{2091F18F-6F28-4745-9EE2-167CDB25C23F}" destId="{458B5E8B-B05C-46F8-9890-DB07FC5FC64E}" srcOrd="3" destOrd="0" presId="urn:microsoft.com/office/officeart/2005/8/layout/hProcess9"/>
    <dgm:cxn modelId="{8738E418-6B1F-4460-9974-5A4D126F00D6}" type="presParOf" srcId="{2091F18F-6F28-4745-9EE2-167CDB25C23F}" destId="{3FE2B866-7605-4A48-9225-CF635E67BFED}" srcOrd="4" destOrd="0" presId="urn:microsoft.com/office/officeart/2005/8/layout/hProcess9"/>
    <dgm:cxn modelId="{80AA6745-2FAE-4FFB-B147-FE716E981DB9}" type="presParOf" srcId="{2091F18F-6F28-4745-9EE2-167CDB25C23F}" destId="{CB17BE35-097B-4B86-8903-AC2174A480AF}" srcOrd="5" destOrd="0" presId="urn:microsoft.com/office/officeart/2005/8/layout/hProcess9"/>
    <dgm:cxn modelId="{F378A89A-0E01-43C8-873A-CD87AEAE9C2F}" type="presParOf" srcId="{2091F18F-6F28-4745-9EE2-167CDB25C23F}" destId="{80B1DFB0-AF91-4406-8693-472AA461C487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7357DD-4213-41A6-8D1D-B7FACD6BAD15}">
      <dsp:nvSpPr>
        <dsp:cNvPr id="0" name=""/>
        <dsp:cNvSpPr/>
      </dsp:nvSpPr>
      <dsp:spPr>
        <a:xfrm>
          <a:off x="0" y="0"/>
          <a:ext cx="15565865" cy="10311327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9850AB-6ED2-43ED-8124-253B3A84F31C}">
      <dsp:nvSpPr>
        <dsp:cNvPr id="0" name=""/>
        <dsp:cNvSpPr/>
      </dsp:nvSpPr>
      <dsp:spPr>
        <a:xfrm>
          <a:off x="7790" y="3093398"/>
          <a:ext cx="3747058" cy="41245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 dirty="0"/>
            <a:t>oferta, która została złożona przez wykonawców podlegających wykluczeniu lub wykonawców, którzy nie wykazali spełnienia warunków udziału bądź nie złożyli wymaganych dokumentów podlega odrzuceniu (dotychczas była to podstawa wykluczenia wykonawcy</a:t>
          </a:r>
        </a:p>
      </dsp:txBody>
      <dsp:txXfrm>
        <a:off x="190706" y="3276314"/>
        <a:ext cx="3381226" cy="3758698"/>
      </dsp:txXfrm>
    </dsp:sp>
    <dsp:sp modelId="{8BDBC690-BA88-418D-B094-913992CDC1A5}">
      <dsp:nvSpPr>
        <dsp:cNvPr id="0" name=""/>
        <dsp:cNvSpPr/>
      </dsp:nvSpPr>
      <dsp:spPr>
        <a:xfrm>
          <a:off x="4002536" y="3146027"/>
          <a:ext cx="3747058" cy="41245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b="0" i="0" kern="1200" dirty="0"/>
            <a:t>oferta, w której wykonawca nie wyraził pisemnej zgody na wybór jego oferty po upływie terminu związania ją podlega odrzuceniu</a:t>
          </a:r>
          <a:endParaRPr lang="pl-PL" sz="2100" kern="1200" dirty="0"/>
        </a:p>
      </dsp:txBody>
      <dsp:txXfrm>
        <a:off x="4185452" y="3328943"/>
        <a:ext cx="3381226" cy="3758698"/>
      </dsp:txXfrm>
    </dsp:sp>
    <dsp:sp modelId="{3FE2B866-7605-4A48-9225-CF635E67BFED}">
      <dsp:nvSpPr>
        <dsp:cNvPr id="0" name=""/>
        <dsp:cNvSpPr/>
      </dsp:nvSpPr>
      <dsp:spPr>
        <a:xfrm>
          <a:off x="7876612" y="3093398"/>
          <a:ext cx="3747058" cy="41245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b="0" i="0" kern="1200" dirty="0"/>
            <a:t>oferty złożone po wyznaczonym terminie podlegają odrzuceniu </a:t>
          </a:r>
          <a:endParaRPr lang="pl-PL" sz="2100" kern="1200" dirty="0"/>
        </a:p>
      </dsp:txBody>
      <dsp:txXfrm>
        <a:off x="8059528" y="3276314"/>
        <a:ext cx="3381226" cy="3758698"/>
      </dsp:txXfrm>
    </dsp:sp>
    <dsp:sp modelId="{80B1DFB0-AF91-4406-8693-472AA461C487}">
      <dsp:nvSpPr>
        <dsp:cNvPr id="0" name=""/>
        <dsp:cNvSpPr/>
      </dsp:nvSpPr>
      <dsp:spPr>
        <a:xfrm>
          <a:off x="11811024" y="3093398"/>
          <a:ext cx="3747058" cy="41245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 dirty="0"/>
            <a:t>oferta, która została sporządzona lub przekazana niezgodnie z wymaganiami technicznymi oraz organizacyjnymi przy użyciu środków komunikacji elektronicznej określonych przez zamawiającego podlega odrzuceniu</a:t>
          </a:r>
        </a:p>
      </dsp:txBody>
      <dsp:txXfrm>
        <a:off x="11993940" y="3276314"/>
        <a:ext cx="3381226" cy="37586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7357DD-4213-41A6-8D1D-B7FACD6BAD15}">
      <dsp:nvSpPr>
        <dsp:cNvPr id="0" name=""/>
        <dsp:cNvSpPr/>
      </dsp:nvSpPr>
      <dsp:spPr>
        <a:xfrm>
          <a:off x="0" y="0"/>
          <a:ext cx="15565865" cy="10311327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9850AB-6ED2-43ED-8124-253B3A84F31C}">
      <dsp:nvSpPr>
        <dsp:cNvPr id="0" name=""/>
        <dsp:cNvSpPr/>
      </dsp:nvSpPr>
      <dsp:spPr>
        <a:xfrm>
          <a:off x="7790" y="3093398"/>
          <a:ext cx="3747058" cy="41245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 dirty="0"/>
            <a:t>oferta, która została złożona przez wykonawców podlegających wykluczeniu lub wykonawców, którzy nie wykazali spełnienia warunków udziału bądź nie złożyli wymaganych dokumentów podlega odrzuceniu (dotychczas była to podstawa wykluczenia wykonawcy</a:t>
          </a:r>
        </a:p>
      </dsp:txBody>
      <dsp:txXfrm>
        <a:off x="190706" y="3276314"/>
        <a:ext cx="3381226" cy="3758698"/>
      </dsp:txXfrm>
    </dsp:sp>
    <dsp:sp modelId="{8BDBC690-BA88-418D-B094-913992CDC1A5}">
      <dsp:nvSpPr>
        <dsp:cNvPr id="0" name=""/>
        <dsp:cNvSpPr/>
      </dsp:nvSpPr>
      <dsp:spPr>
        <a:xfrm>
          <a:off x="4002536" y="3146027"/>
          <a:ext cx="3747058" cy="41245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b="0" i="0" kern="1200" dirty="0"/>
            <a:t>oferta, w której wykonawca nie wyraził pisemnej zgody na wybór jego oferty po upływie terminu związania ją podlega odrzuceniu</a:t>
          </a:r>
          <a:endParaRPr lang="pl-PL" sz="2100" kern="1200" dirty="0"/>
        </a:p>
      </dsp:txBody>
      <dsp:txXfrm>
        <a:off x="4185452" y="3328943"/>
        <a:ext cx="3381226" cy="3758698"/>
      </dsp:txXfrm>
    </dsp:sp>
    <dsp:sp modelId="{3FE2B866-7605-4A48-9225-CF635E67BFED}">
      <dsp:nvSpPr>
        <dsp:cNvPr id="0" name=""/>
        <dsp:cNvSpPr/>
      </dsp:nvSpPr>
      <dsp:spPr>
        <a:xfrm>
          <a:off x="7876612" y="3093398"/>
          <a:ext cx="3747058" cy="41245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b="0" i="0" kern="1200" dirty="0"/>
            <a:t>oferty złożone po wyznaczonym terminie podlegają odrzuceniu </a:t>
          </a:r>
          <a:endParaRPr lang="pl-PL" sz="2100" kern="1200" dirty="0"/>
        </a:p>
      </dsp:txBody>
      <dsp:txXfrm>
        <a:off x="8059528" y="3276314"/>
        <a:ext cx="3381226" cy="3758698"/>
      </dsp:txXfrm>
    </dsp:sp>
    <dsp:sp modelId="{80B1DFB0-AF91-4406-8693-472AA461C487}">
      <dsp:nvSpPr>
        <dsp:cNvPr id="0" name=""/>
        <dsp:cNvSpPr/>
      </dsp:nvSpPr>
      <dsp:spPr>
        <a:xfrm>
          <a:off x="11811024" y="3093398"/>
          <a:ext cx="3747058" cy="41245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 dirty="0"/>
            <a:t>oferta, która została sporządzona lub przekazana niezgodnie z wymaganiami technicznymi oraz organizacyjnymi przy użyciu środków komunikacji elektronicznej określonych przez zamawiającego podlega odrzuceniu</a:t>
          </a:r>
        </a:p>
      </dsp:txBody>
      <dsp:txXfrm>
        <a:off x="11993940" y="3276314"/>
        <a:ext cx="3381226" cy="37586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FAE377DD-1E83-084C-802D-5B1CC6A6CEB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D3E862B4-C456-B549-B10A-99628B612B5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5D28BED6-0653-FE4F-950D-A71DA319085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2795B1-98E2-F645-A68F-239B4C8DE25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359981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95E8C7-B178-B64C-AFE5-5E7EE2C46EFA}" type="datetimeFigureOut">
              <a:rPr lang="pl-PL" smtClean="0"/>
              <a:t>16.03.2022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884160-DAF8-224C-9008-C202FD085C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8360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14354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28709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43063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57417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71771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6126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0480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4834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884160-DAF8-224C-9008-C202FD085C1B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137085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884160-DAF8-224C-9008-C202FD085C1B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5955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884160-DAF8-224C-9008-C202FD085C1B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159569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884160-DAF8-224C-9008-C202FD085C1B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17988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bg>
      <p:bgPr>
        <a:solidFill>
          <a:srgbClr val="0041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>
            <a:extLst>
              <a:ext uri="{FF2B5EF4-FFF2-40B4-BE49-F238E27FC236}">
                <a16:creationId xmlns:a16="http://schemas.microsoft.com/office/drawing/2014/main" id="{87623172-2130-CC45-8067-B0A4E9818BEC}"/>
              </a:ext>
            </a:extLst>
          </p:cNvPr>
          <p:cNvSpPr/>
          <p:nvPr userDrawn="1"/>
        </p:nvSpPr>
        <p:spPr>
          <a:xfrm>
            <a:off x="19236871" y="11471274"/>
            <a:ext cx="4750889" cy="178752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50061" y="6550411"/>
            <a:ext cx="10608587" cy="4044107"/>
          </a:xfrm>
        </p:spPr>
        <p:txBody>
          <a:bodyPr anchor="t">
            <a:normAutofit/>
          </a:bodyPr>
          <a:lstStyle>
            <a:lvl1pPr algn="l">
              <a:defRPr sz="6400">
                <a:solidFill>
                  <a:schemeClr val="bg1"/>
                </a:solidFill>
              </a:defRPr>
            </a:lvl1pPr>
          </a:lstStyle>
          <a:p>
            <a:r>
              <a:rPr lang="pl-PL" dirty="0" err="1"/>
              <a:t>Tutuł</a:t>
            </a:r>
            <a:r>
              <a:rPr lang="pl-PL" dirty="0"/>
              <a:t> prezentacji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247530" y="11471274"/>
            <a:ext cx="3311118" cy="1250948"/>
          </a:xfrm>
        </p:spPr>
        <p:txBody>
          <a:bodyPr anchor="b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3" indent="0" algn="ctr">
              <a:buNone/>
              <a:defRPr sz="3200"/>
            </a:lvl9pPr>
          </a:lstStyle>
          <a:p>
            <a:r>
              <a:rPr lang="pl-PL" dirty="0"/>
              <a:t>25.05.2021</a:t>
            </a:r>
            <a:endParaRPr 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1534FDB1-C0A5-1841-ACB6-49528F0F4767}"/>
              </a:ext>
            </a:extLst>
          </p:cNvPr>
          <p:cNvSpPr>
            <a:spLocks noGrp="1" noChangeAspect="1"/>
          </p:cNvSpPr>
          <p:nvPr>
            <p:ph type="pic" idx="14"/>
          </p:nvPr>
        </p:nvSpPr>
        <p:spPr>
          <a:xfrm>
            <a:off x="12222036" y="0"/>
            <a:ext cx="12160377" cy="13716000"/>
          </a:xfrm>
          <a:solidFill>
            <a:schemeClr val="bg1">
              <a:alpha val="50000"/>
            </a:schemeClr>
          </a:solidFill>
        </p:spPr>
        <p:txBody>
          <a:bodyPr anchor="t"/>
          <a:lstStyle>
            <a:lvl1pPr marL="0" indent="0">
              <a:buNone/>
              <a:defRPr sz="6400"/>
            </a:lvl1pPr>
            <a:lvl2pPr marL="914354" indent="0">
              <a:buNone/>
              <a:defRPr sz="5600"/>
            </a:lvl2pPr>
            <a:lvl3pPr marL="1828709" indent="0">
              <a:buNone/>
              <a:defRPr sz="4800"/>
            </a:lvl3pPr>
            <a:lvl4pPr marL="2743063" indent="0">
              <a:buNone/>
              <a:defRPr sz="4000"/>
            </a:lvl4pPr>
            <a:lvl5pPr marL="3657417" indent="0">
              <a:buNone/>
              <a:defRPr sz="4000"/>
            </a:lvl5pPr>
            <a:lvl6pPr marL="4571771" indent="0">
              <a:buNone/>
              <a:defRPr sz="4000"/>
            </a:lvl6pPr>
            <a:lvl7pPr marL="5486126" indent="0">
              <a:buNone/>
              <a:defRPr sz="4000"/>
            </a:lvl7pPr>
            <a:lvl8pPr marL="6400480" indent="0">
              <a:buNone/>
              <a:defRPr sz="4000"/>
            </a:lvl8pPr>
            <a:lvl9pPr marL="7314833" indent="0">
              <a:buNone/>
              <a:defRPr sz="4000"/>
            </a:lvl9pPr>
          </a:lstStyle>
          <a:p>
            <a:r>
              <a:rPr lang="pl-PL" dirty="0"/>
              <a:t>Kliknij ikonę, aby dodać obraz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19B250D-2056-D94A-860C-88282A54EECD}"/>
              </a:ext>
            </a:extLst>
          </p:cNvPr>
          <p:cNvSpPr txBox="1">
            <a:spLocks/>
          </p:cNvSpPr>
          <p:nvPr userDrawn="1"/>
        </p:nvSpPr>
        <p:spPr>
          <a:xfrm>
            <a:off x="950259" y="11471274"/>
            <a:ext cx="4823012" cy="125094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1828709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400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914354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828709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i="0" kern="1200">
                <a:solidFill>
                  <a:srgbClr val="0041D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2743063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3657417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771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126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480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4833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 err="1"/>
              <a:t>www.ug.edu.pl</a:t>
            </a:r>
            <a:endParaRPr lang="en-US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55A44B30-7C4E-E74F-A4FE-6790B7E6E0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7262" y="1025524"/>
            <a:ext cx="5515363" cy="2258852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61514F7F-1338-8948-80A0-B6DDC20592E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222036" y="10245226"/>
            <a:ext cx="12160377" cy="3470774"/>
          </a:xfrm>
          <a:prstGeom prst="rect">
            <a:avLst/>
          </a:prstGeom>
        </p:spPr>
      </p:pic>
      <p:sp>
        <p:nvSpPr>
          <p:cNvPr id="15" name="Symbol zastępczy obrazu 14">
            <a:extLst>
              <a:ext uri="{FF2B5EF4-FFF2-40B4-BE49-F238E27FC236}">
                <a16:creationId xmlns:a16="http://schemas.microsoft.com/office/drawing/2014/main" id="{A0900B14-FCD2-E549-9190-A305633911E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222163" y="10246517"/>
            <a:ext cx="12160250" cy="3469483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99A1551E-A039-164D-B0EE-27B0A24D695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49325" y="5467736"/>
            <a:ext cx="10609263" cy="10826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Imię Nazwisko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808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2 zdjęc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Obraz 23">
            <a:extLst>
              <a:ext uri="{FF2B5EF4-FFF2-40B4-BE49-F238E27FC236}">
                <a16:creationId xmlns:a16="http://schemas.microsoft.com/office/drawing/2014/main" id="{E46ED036-9A6D-5947-BA72-321D0F1DE9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9113" y="6350"/>
            <a:ext cx="13703300" cy="13703300"/>
          </a:xfrm>
          <a:prstGeom prst="rect">
            <a:avLst/>
          </a:prstGeom>
        </p:spPr>
      </p:pic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6FC093F6-FC83-0A46-AAE1-E01F5A133CB3}"/>
              </a:ext>
            </a:extLst>
          </p:cNvPr>
          <p:cNvSpPr>
            <a:spLocks noGrp="1" noChangeAspect="1"/>
          </p:cNvSpPr>
          <p:nvPr>
            <p:ph type="pic" idx="14"/>
          </p:nvPr>
        </p:nvSpPr>
        <p:spPr>
          <a:xfrm>
            <a:off x="18296571" y="-13304"/>
            <a:ext cx="6085842" cy="6864377"/>
          </a:xfrm>
        </p:spPr>
        <p:txBody>
          <a:bodyPr anchor="t"/>
          <a:lstStyle>
            <a:lvl1pPr marL="0" indent="0">
              <a:buNone/>
              <a:defRPr sz="6400"/>
            </a:lvl1pPr>
            <a:lvl2pPr marL="914354" indent="0">
              <a:buNone/>
              <a:defRPr sz="5600"/>
            </a:lvl2pPr>
            <a:lvl3pPr marL="1828709" indent="0">
              <a:buNone/>
              <a:defRPr sz="4800"/>
            </a:lvl3pPr>
            <a:lvl4pPr marL="2743063" indent="0">
              <a:buNone/>
              <a:defRPr sz="4000"/>
            </a:lvl4pPr>
            <a:lvl5pPr marL="3657417" indent="0">
              <a:buNone/>
              <a:defRPr sz="4000"/>
            </a:lvl5pPr>
            <a:lvl6pPr marL="4571771" indent="0">
              <a:buNone/>
              <a:defRPr sz="4000"/>
            </a:lvl6pPr>
            <a:lvl7pPr marL="5486126" indent="0">
              <a:buNone/>
              <a:defRPr sz="4000"/>
            </a:lvl7pPr>
            <a:lvl8pPr marL="6400480" indent="0">
              <a:buNone/>
              <a:defRPr sz="4000"/>
            </a:lvl8pPr>
            <a:lvl9pPr marL="7314833" indent="0">
              <a:buNone/>
              <a:defRPr sz="4000"/>
            </a:lvl9pPr>
          </a:lstStyle>
          <a:p>
            <a:r>
              <a:rPr lang="pl-PL" dirty="0"/>
              <a:t>Kliknij ikonę, aby dodać obraz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19402" y="1187449"/>
            <a:ext cx="8609801" cy="1913560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pl-PL" dirty="0"/>
              <a:t>Tytuł slajdu</a:t>
            </a:r>
            <a:endParaRPr lang="en-US" dirty="0"/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04EE8035-075B-3247-8B51-BD2FA49C2120}"/>
              </a:ext>
            </a:extLst>
          </p:cNvPr>
          <p:cNvSpPr>
            <a:spLocks noGrp="1" noChangeAspect="1"/>
          </p:cNvSpPr>
          <p:nvPr>
            <p:ph type="pic" idx="20"/>
          </p:nvPr>
        </p:nvSpPr>
        <p:spPr>
          <a:xfrm>
            <a:off x="12210729" y="6858000"/>
            <a:ext cx="6085842" cy="6864377"/>
          </a:xfrm>
        </p:spPr>
        <p:txBody>
          <a:bodyPr anchor="t"/>
          <a:lstStyle>
            <a:lvl1pPr marL="0" indent="0">
              <a:buNone/>
              <a:defRPr sz="6400"/>
            </a:lvl1pPr>
            <a:lvl2pPr marL="914354" indent="0">
              <a:buNone/>
              <a:defRPr sz="5600"/>
            </a:lvl2pPr>
            <a:lvl3pPr marL="1828709" indent="0">
              <a:buNone/>
              <a:defRPr sz="4800"/>
            </a:lvl3pPr>
            <a:lvl4pPr marL="2743063" indent="0">
              <a:buNone/>
              <a:defRPr sz="4000"/>
            </a:lvl4pPr>
            <a:lvl5pPr marL="3657417" indent="0">
              <a:buNone/>
              <a:defRPr sz="4000"/>
            </a:lvl5pPr>
            <a:lvl6pPr marL="4571771" indent="0">
              <a:buNone/>
              <a:defRPr sz="4000"/>
            </a:lvl6pPr>
            <a:lvl7pPr marL="5486126" indent="0">
              <a:buNone/>
              <a:defRPr sz="4000"/>
            </a:lvl7pPr>
            <a:lvl8pPr marL="6400480" indent="0">
              <a:buNone/>
              <a:defRPr sz="4000"/>
            </a:lvl8pPr>
            <a:lvl9pPr marL="7314833" indent="0">
              <a:buNone/>
              <a:defRPr sz="4000"/>
            </a:lvl9pPr>
          </a:lstStyle>
          <a:p>
            <a:r>
              <a:rPr lang="pl-PL" dirty="0"/>
              <a:t>Kliknij ikonę, aby dodać obraz</a:t>
            </a:r>
            <a:endParaRPr lang="en-US" dirty="0"/>
          </a:p>
        </p:txBody>
      </p:sp>
      <p:sp>
        <p:nvSpPr>
          <p:cNvPr id="25" name="Owal 24">
            <a:extLst>
              <a:ext uri="{FF2B5EF4-FFF2-40B4-BE49-F238E27FC236}">
                <a16:creationId xmlns:a16="http://schemas.microsoft.com/office/drawing/2014/main" id="{A762FED8-2F70-B441-A2CE-B88F2CC000C7}"/>
              </a:ext>
            </a:extLst>
          </p:cNvPr>
          <p:cNvSpPr/>
          <p:nvPr userDrawn="1"/>
        </p:nvSpPr>
        <p:spPr>
          <a:xfrm>
            <a:off x="22803119" y="12490383"/>
            <a:ext cx="689113" cy="689113"/>
          </a:xfrm>
          <a:prstGeom prst="ellipse">
            <a:avLst/>
          </a:prstGeom>
          <a:solidFill>
            <a:srgbClr val="0041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/>
          </a:p>
        </p:txBody>
      </p:sp>
      <p:sp>
        <p:nvSpPr>
          <p:cNvPr id="26" name="pole tekstowe 25">
            <a:extLst>
              <a:ext uri="{FF2B5EF4-FFF2-40B4-BE49-F238E27FC236}">
                <a16:creationId xmlns:a16="http://schemas.microsoft.com/office/drawing/2014/main" id="{2E596C17-8C19-9A4F-A574-E0C58BD3C67A}"/>
              </a:ext>
            </a:extLst>
          </p:cNvPr>
          <p:cNvSpPr txBox="1"/>
          <p:nvPr userDrawn="1"/>
        </p:nvSpPr>
        <p:spPr>
          <a:xfrm>
            <a:off x="22717767" y="12620809"/>
            <a:ext cx="859819" cy="428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07E02DCF-1F1B-AD4C-9D0D-B691E1963597}" type="slidenum">
              <a:rPr lang="pl-PL" sz="22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pl-PL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Symbol zastępczy tekstu 5">
            <a:extLst>
              <a:ext uri="{FF2B5EF4-FFF2-40B4-BE49-F238E27FC236}">
                <a16:creationId xmlns:a16="http://schemas.microsoft.com/office/drawing/2014/main" id="{28BBC3BF-230E-1248-A6A9-49A06294A15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804319" y="3473450"/>
            <a:ext cx="8637602" cy="1650034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defRPr sz="3600"/>
            </a:lvl1pPr>
          </a:lstStyle>
          <a:p>
            <a:pPr lvl="0"/>
            <a:endParaRPr lang="pl-PL" dirty="0"/>
          </a:p>
        </p:txBody>
      </p:sp>
      <p:sp>
        <p:nvSpPr>
          <p:cNvPr id="28" name="Symbol zastępczy tekstu 15">
            <a:extLst>
              <a:ext uri="{FF2B5EF4-FFF2-40B4-BE49-F238E27FC236}">
                <a16:creationId xmlns:a16="http://schemas.microsoft.com/office/drawing/2014/main" id="{FA8A94D3-BFFF-7D4A-B6C3-6CB034BF3CD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819400" y="5495927"/>
            <a:ext cx="8609801" cy="1362075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defRPr sz="3200" b="0"/>
            </a:lvl1pPr>
          </a:lstStyle>
          <a:p>
            <a:pPr lvl="0"/>
            <a:endParaRPr lang="pl-PL" dirty="0"/>
          </a:p>
        </p:txBody>
      </p:sp>
      <p:sp>
        <p:nvSpPr>
          <p:cNvPr id="29" name="Symbol zastępczy tekstu 17">
            <a:extLst>
              <a:ext uri="{FF2B5EF4-FFF2-40B4-BE49-F238E27FC236}">
                <a16:creationId xmlns:a16="http://schemas.microsoft.com/office/drawing/2014/main" id="{B0245A80-C03D-464C-8AB1-837B072A985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789239" y="7375525"/>
            <a:ext cx="8609801" cy="973345"/>
          </a:xfrm>
        </p:spPr>
        <p:txBody>
          <a:bodyPr>
            <a:normAutofit/>
          </a:bodyPr>
          <a:lstStyle>
            <a:lvl1pPr marL="457200" indent="-457200">
              <a:buClr>
                <a:schemeClr val="tx2"/>
              </a:buClr>
              <a:buFont typeface="Wingdings" pitchFamily="2" charset="2"/>
              <a:buChar char="§"/>
              <a:defRPr sz="3200" b="0"/>
            </a:lvl1pPr>
            <a:lvl2pPr marL="1371554" indent="-457200">
              <a:buClr>
                <a:srgbClr val="0041D0"/>
              </a:buClr>
              <a:buFont typeface="Wingdings" pitchFamily="2" charset="2"/>
              <a:buChar char="§"/>
              <a:defRPr/>
            </a:lvl2pPr>
          </a:lstStyle>
          <a:p>
            <a:pPr lvl="0"/>
            <a:r>
              <a:rPr lang="pl-PL" dirty="0" err="1"/>
              <a:t>Punktrory</a:t>
            </a:r>
            <a:endParaRPr lang="pl-PL" dirty="0"/>
          </a:p>
        </p:txBody>
      </p:sp>
      <p:sp>
        <p:nvSpPr>
          <p:cNvPr id="30" name="Symbol zastępczy tekstu 20">
            <a:extLst>
              <a:ext uri="{FF2B5EF4-FFF2-40B4-BE49-F238E27FC236}">
                <a16:creationId xmlns:a16="http://schemas.microsoft.com/office/drawing/2014/main" id="{8C270555-02D9-BD4F-85B6-037B33A642F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789238" y="8885238"/>
            <a:ext cx="8609801" cy="1630362"/>
          </a:xfrm>
        </p:spPr>
        <p:txBody>
          <a:bodyPr>
            <a:normAutofit/>
          </a:bodyPr>
          <a:lstStyle>
            <a:lvl1pPr marL="742950" indent="-742950">
              <a:buClr>
                <a:srgbClr val="0041D0"/>
              </a:buClr>
              <a:buFont typeface="+mj-lt"/>
              <a:buAutoNum type="arabicPeriod"/>
              <a:defRPr sz="3200" b="0"/>
            </a:lvl1pPr>
          </a:lstStyle>
          <a:p>
            <a:pPr lvl="0"/>
            <a:r>
              <a:rPr lang="pl-PL" dirty="0"/>
              <a:t>Numerowanie</a:t>
            </a:r>
          </a:p>
        </p:txBody>
      </p:sp>
    </p:spTree>
    <p:extLst>
      <p:ext uri="{BB962C8B-B14F-4D97-AF65-F5344CB8AC3E}">
        <p14:creationId xmlns:p14="http://schemas.microsoft.com/office/powerpoint/2010/main" val="38323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 + 3 zdjęc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33BCACAC-5A3A-3F4B-AE2F-55EF7C5AE3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16554" y="1838234"/>
            <a:ext cx="9165859" cy="100395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19402" y="1187449"/>
            <a:ext cx="8609801" cy="1913560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pl-PL" dirty="0"/>
              <a:t>Tytuł slajdu</a:t>
            </a:r>
            <a:endParaRPr lang="en-US" dirty="0"/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04EE8035-075B-3247-8B51-BD2FA49C2120}"/>
              </a:ext>
            </a:extLst>
          </p:cNvPr>
          <p:cNvSpPr>
            <a:spLocks noGrp="1"/>
          </p:cNvSpPr>
          <p:nvPr>
            <p:ph type="pic" idx="20"/>
          </p:nvPr>
        </p:nvSpPr>
        <p:spPr>
          <a:xfrm>
            <a:off x="12198913" y="9144001"/>
            <a:ext cx="6085842" cy="4572000"/>
          </a:xfrm>
        </p:spPr>
        <p:txBody>
          <a:bodyPr anchor="t"/>
          <a:lstStyle>
            <a:lvl1pPr marL="0" indent="0">
              <a:buNone/>
              <a:defRPr sz="6400"/>
            </a:lvl1pPr>
            <a:lvl2pPr marL="914354" indent="0">
              <a:buNone/>
              <a:defRPr sz="5600"/>
            </a:lvl2pPr>
            <a:lvl3pPr marL="1828709" indent="0">
              <a:buNone/>
              <a:defRPr sz="4800"/>
            </a:lvl3pPr>
            <a:lvl4pPr marL="2743063" indent="0">
              <a:buNone/>
              <a:defRPr sz="4000"/>
            </a:lvl4pPr>
            <a:lvl5pPr marL="3657417" indent="0">
              <a:buNone/>
              <a:defRPr sz="4000"/>
            </a:lvl5pPr>
            <a:lvl6pPr marL="4571771" indent="0">
              <a:buNone/>
              <a:defRPr sz="4000"/>
            </a:lvl6pPr>
            <a:lvl7pPr marL="5486126" indent="0">
              <a:buNone/>
              <a:defRPr sz="4000"/>
            </a:lvl7pPr>
            <a:lvl8pPr marL="6400480" indent="0">
              <a:buNone/>
              <a:defRPr sz="4000"/>
            </a:lvl8pPr>
            <a:lvl9pPr marL="7314833" indent="0">
              <a:buNone/>
              <a:defRPr sz="4000"/>
            </a:lvl9pPr>
          </a:lstStyle>
          <a:p>
            <a:r>
              <a:rPr lang="pl-PL" dirty="0"/>
              <a:t>Kliknij ikonę, aby dodać obraz</a:t>
            </a:r>
            <a:endParaRPr lang="en-US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D55787D8-64D6-3A40-B3AF-8036AF6C743F}"/>
              </a:ext>
            </a:extLst>
          </p:cNvPr>
          <p:cNvSpPr>
            <a:spLocks noGrp="1"/>
          </p:cNvSpPr>
          <p:nvPr>
            <p:ph type="pic" idx="21"/>
          </p:nvPr>
        </p:nvSpPr>
        <p:spPr>
          <a:xfrm>
            <a:off x="18284755" y="4572000"/>
            <a:ext cx="6085842" cy="4572000"/>
          </a:xfrm>
        </p:spPr>
        <p:txBody>
          <a:bodyPr anchor="t"/>
          <a:lstStyle>
            <a:lvl1pPr marL="0" indent="0">
              <a:buNone/>
              <a:defRPr sz="6400"/>
            </a:lvl1pPr>
            <a:lvl2pPr marL="914354" indent="0">
              <a:buNone/>
              <a:defRPr sz="5600"/>
            </a:lvl2pPr>
            <a:lvl3pPr marL="1828709" indent="0">
              <a:buNone/>
              <a:defRPr sz="4800"/>
            </a:lvl3pPr>
            <a:lvl4pPr marL="2743063" indent="0">
              <a:buNone/>
              <a:defRPr sz="4000"/>
            </a:lvl4pPr>
            <a:lvl5pPr marL="3657417" indent="0">
              <a:buNone/>
              <a:defRPr sz="4000"/>
            </a:lvl5pPr>
            <a:lvl6pPr marL="4571771" indent="0">
              <a:buNone/>
              <a:defRPr sz="4000"/>
            </a:lvl6pPr>
            <a:lvl7pPr marL="5486126" indent="0">
              <a:buNone/>
              <a:defRPr sz="4000"/>
            </a:lvl7pPr>
            <a:lvl8pPr marL="6400480" indent="0">
              <a:buNone/>
              <a:defRPr sz="4000"/>
            </a:lvl8pPr>
            <a:lvl9pPr marL="7314833" indent="0">
              <a:buNone/>
              <a:defRPr sz="4000"/>
            </a:lvl9pPr>
          </a:lstStyle>
          <a:p>
            <a:r>
              <a:rPr lang="pl-PL" dirty="0"/>
              <a:t>Kliknij ikonę, aby dodać obraz</a:t>
            </a:r>
            <a:endParaRPr lang="en-US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834EC946-FDED-BB43-89BF-D81D51515909}"/>
              </a:ext>
            </a:extLst>
          </p:cNvPr>
          <p:cNvSpPr>
            <a:spLocks noGrp="1"/>
          </p:cNvSpPr>
          <p:nvPr>
            <p:ph type="pic" idx="22"/>
          </p:nvPr>
        </p:nvSpPr>
        <p:spPr>
          <a:xfrm>
            <a:off x="12190413" y="0"/>
            <a:ext cx="6085842" cy="4572000"/>
          </a:xfrm>
        </p:spPr>
        <p:txBody>
          <a:bodyPr anchor="t"/>
          <a:lstStyle>
            <a:lvl1pPr marL="0" indent="0">
              <a:buNone/>
              <a:defRPr sz="6400"/>
            </a:lvl1pPr>
            <a:lvl2pPr marL="914354" indent="0">
              <a:buNone/>
              <a:defRPr sz="5600"/>
            </a:lvl2pPr>
            <a:lvl3pPr marL="1828709" indent="0">
              <a:buNone/>
              <a:defRPr sz="4800"/>
            </a:lvl3pPr>
            <a:lvl4pPr marL="2743063" indent="0">
              <a:buNone/>
              <a:defRPr sz="4000"/>
            </a:lvl4pPr>
            <a:lvl5pPr marL="3657417" indent="0">
              <a:buNone/>
              <a:defRPr sz="4000"/>
            </a:lvl5pPr>
            <a:lvl6pPr marL="4571771" indent="0">
              <a:buNone/>
              <a:defRPr sz="4000"/>
            </a:lvl6pPr>
            <a:lvl7pPr marL="5486126" indent="0">
              <a:buNone/>
              <a:defRPr sz="4000"/>
            </a:lvl7pPr>
            <a:lvl8pPr marL="6400480" indent="0">
              <a:buNone/>
              <a:defRPr sz="4000"/>
            </a:lvl8pPr>
            <a:lvl9pPr marL="7314833" indent="0">
              <a:buNone/>
              <a:defRPr sz="4000"/>
            </a:lvl9pPr>
          </a:lstStyle>
          <a:p>
            <a:r>
              <a:rPr lang="pl-PL" dirty="0"/>
              <a:t>Kliknij ikonę, aby dodać obraz</a:t>
            </a:r>
            <a:endParaRPr lang="en-US" dirty="0"/>
          </a:p>
        </p:txBody>
      </p:sp>
      <p:sp>
        <p:nvSpPr>
          <p:cNvPr id="12" name="Symbol zastępczy tekstu 5">
            <a:extLst>
              <a:ext uri="{FF2B5EF4-FFF2-40B4-BE49-F238E27FC236}">
                <a16:creationId xmlns:a16="http://schemas.microsoft.com/office/drawing/2014/main" id="{FD46247B-2762-6749-8CD3-F606CCEFD2A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804319" y="3473450"/>
            <a:ext cx="8637602" cy="1650034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defRPr sz="3600"/>
            </a:lvl1pPr>
          </a:lstStyle>
          <a:p>
            <a:pPr lvl="0"/>
            <a:endParaRPr lang="pl-PL" dirty="0"/>
          </a:p>
        </p:txBody>
      </p:sp>
      <p:sp>
        <p:nvSpPr>
          <p:cNvPr id="13" name="Symbol zastępczy tekstu 15">
            <a:extLst>
              <a:ext uri="{FF2B5EF4-FFF2-40B4-BE49-F238E27FC236}">
                <a16:creationId xmlns:a16="http://schemas.microsoft.com/office/drawing/2014/main" id="{48A7C55A-61E3-5047-8C43-BFCA29F01BA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819400" y="5495927"/>
            <a:ext cx="8609801" cy="1362075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defRPr sz="3200" b="0"/>
            </a:lvl1pPr>
          </a:lstStyle>
          <a:p>
            <a:pPr lvl="0"/>
            <a:endParaRPr lang="pl-PL" dirty="0"/>
          </a:p>
        </p:txBody>
      </p:sp>
      <p:sp>
        <p:nvSpPr>
          <p:cNvPr id="14" name="Symbol zastępczy tekstu 17">
            <a:extLst>
              <a:ext uri="{FF2B5EF4-FFF2-40B4-BE49-F238E27FC236}">
                <a16:creationId xmlns:a16="http://schemas.microsoft.com/office/drawing/2014/main" id="{F6089BB1-2ACC-7D4B-8F24-EFF58BA658D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789239" y="7375525"/>
            <a:ext cx="8609801" cy="973345"/>
          </a:xfrm>
        </p:spPr>
        <p:txBody>
          <a:bodyPr>
            <a:normAutofit/>
          </a:bodyPr>
          <a:lstStyle>
            <a:lvl1pPr marL="457200" indent="-457200">
              <a:buClr>
                <a:schemeClr val="tx2"/>
              </a:buClr>
              <a:buFont typeface="Wingdings" pitchFamily="2" charset="2"/>
              <a:buChar char="§"/>
              <a:defRPr sz="3200" b="0"/>
            </a:lvl1pPr>
            <a:lvl2pPr marL="1371554" indent="-457200">
              <a:buClr>
                <a:srgbClr val="0041D0"/>
              </a:buClr>
              <a:buFont typeface="Wingdings" pitchFamily="2" charset="2"/>
              <a:buChar char="§"/>
              <a:defRPr/>
            </a:lvl2pPr>
          </a:lstStyle>
          <a:p>
            <a:pPr lvl="0"/>
            <a:r>
              <a:rPr lang="pl-PL" dirty="0" err="1"/>
              <a:t>Punktrory</a:t>
            </a:r>
            <a:endParaRPr lang="pl-PL" dirty="0"/>
          </a:p>
        </p:txBody>
      </p:sp>
      <p:sp>
        <p:nvSpPr>
          <p:cNvPr id="15" name="Symbol zastępczy tekstu 20">
            <a:extLst>
              <a:ext uri="{FF2B5EF4-FFF2-40B4-BE49-F238E27FC236}">
                <a16:creationId xmlns:a16="http://schemas.microsoft.com/office/drawing/2014/main" id="{C68A0052-C78D-0042-ADB7-36E14E8371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789238" y="8885238"/>
            <a:ext cx="8609801" cy="1630362"/>
          </a:xfrm>
        </p:spPr>
        <p:txBody>
          <a:bodyPr>
            <a:normAutofit/>
          </a:bodyPr>
          <a:lstStyle>
            <a:lvl1pPr marL="742950" indent="-742950">
              <a:buClr>
                <a:srgbClr val="0041D0"/>
              </a:buClr>
              <a:buFont typeface="+mj-lt"/>
              <a:buAutoNum type="arabicPeriod"/>
              <a:defRPr sz="3200" b="0"/>
            </a:lvl1pPr>
          </a:lstStyle>
          <a:p>
            <a:pPr lvl="0"/>
            <a:r>
              <a:rPr lang="pl-PL" dirty="0"/>
              <a:t>Numerowanie</a:t>
            </a:r>
          </a:p>
        </p:txBody>
      </p:sp>
    </p:spTree>
    <p:extLst>
      <p:ext uri="{BB962C8B-B14F-4D97-AF65-F5344CB8AC3E}">
        <p14:creationId xmlns:p14="http://schemas.microsoft.com/office/powerpoint/2010/main" val="8405934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djecie_panoramicz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az 13">
            <a:extLst>
              <a:ext uri="{FF2B5EF4-FFF2-40B4-BE49-F238E27FC236}">
                <a16:creationId xmlns:a16="http://schemas.microsoft.com/office/drawing/2014/main" id="{7D5B73D0-5340-3243-A876-65C3738121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29575" y="0"/>
            <a:ext cx="16352840" cy="1371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19402" y="1187449"/>
            <a:ext cx="8609801" cy="1913560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pl-PL" dirty="0"/>
              <a:t>Tytuł slajdu</a:t>
            </a:r>
            <a:endParaRPr lang="en-US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D55787D8-64D6-3A40-B3AF-8036AF6C743F}"/>
              </a:ext>
            </a:extLst>
          </p:cNvPr>
          <p:cNvSpPr>
            <a:spLocks noGrp="1"/>
          </p:cNvSpPr>
          <p:nvPr>
            <p:ph type="pic" idx="21"/>
          </p:nvPr>
        </p:nvSpPr>
        <p:spPr>
          <a:xfrm>
            <a:off x="2819402" y="3473451"/>
            <a:ext cx="21551195" cy="8577872"/>
          </a:xfrm>
        </p:spPr>
        <p:txBody>
          <a:bodyPr anchor="t"/>
          <a:lstStyle>
            <a:lvl1pPr marL="0" indent="0">
              <a:buNone/>
              <a:defRPr sz="6400"/>
            </a:lvl1pPr>
            <a:lvl2pPr marL="914354" indent="0">
              <a:buNone/>
              <a:defRPr sz="5600"/>
            </a:lvl2pPr>
            <a:lvl3pPr marL="1828709" indent="0">
              <a:buNone/>
              <a:defRPr sz="4800"/>
            </a:lvl3pPr>
            <a:lvl4pPr marL="2743063" indent="0">
              <a:buNone/>
              <a:defRPr sz="4000"/>
            </a:lvl4pPr>
            <a:lvl5pPr marL="3657417" indent="0">
              <a:buNone/>
              <a:defRPr sz="4000"/>
            </a:lvl5pPr>
            <a:lvl6pPr marL="4571771" indent="0">
              <a:buNone/>
              <a:defRPr sz="4000"/>
            </a:lvl6pPr>
            <a:lvl7pPr marL="5486126" indent="0">
              <a:buNone/>
              <a:defRPr sz="4000"/>
            </a:lvl7pPr>
            <a:lvl8pPr marL="6400480" indent="0">
              <a:buNone/>
              <a:defRPr sz="4000"/>
            </a:lvl8pPr>
            <a:lvl9pPr marL="7314833" indent="0">
              <a:buNone/>
              <a:defRPr sz="4000"/>
            </a:lvl9pPr>
          </a:lstStyle>
          <a:p>
            <a:r>
              <a:rPr lang="pl-PL" dirty="0"/>
              <a:t>Kliknij ikonę, aby dodać obraz</a:t>
            </a:r>
            <a:endParaRPr lang="en-US" dirty="0"/>
          </a:p>
        </p:txBody>
      </p:sp>
      <p:sp>
        <p:nvSpPr>
          <p:cNvPr id="12" name="Owal 11">
            <a:extLst>
              <a:ext uri="{FF2B5EF4-FFF2-40B4-BE49-F238E27FC236}">
                <a16:creationId xmlns:a16="http://schemas.microsoft.com/office/drawing/2014/main" id="{A237CBBB-74F6-144F-8A8A-E3116248F773}"/>
              </a:ext>
            </a:extLst>
          </p:cNvPr>
          <p:cNvSpPr/>
          <p:nvPr userDrawn="1"/>
        </p:nvSpPr>
        <p:spPr>
          <a:xfrm>
            <a:off x="22803119" y="12490383"/>
            <a:ext cx="689113" cy="689113"/>
          </a:xfrm>
          <a:prstGeom prst="ellipse">
            <a:avLst/>
          </a:prstGeom>
          <a:solidFill>
            <a:srgbClr val="0041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/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F310A715-558E-4945-9FB6-2493F0B4ECF1}"/>
              </a:ext>
            </a:extLst>
          </p:cNvPr>
          <p:cNvSpPr txBox="1"/>
          <p:nvPr userDrawn="1"/>
        </p:nvSpPr>
        <p:spPr>
          <a:xfrm>
            <a:off x="22717767" y="12620809"/>
            <a:ext cx="859819" cy="428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07E02DCF-1F1B-AD4C-9D0D-B691E1963597}" type="slidenum">
              <a:rPr lang="pl-PL" sz="22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pl-PL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41450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zdjec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>
            <a:extLst>
              <a:ext uri="{FF2B5EF4-FFF2-40B4-BE49-F238E27FC236}">
                <a16:creationId xmlns:a16="http://schemas.microsoft.com/office/drawing/2014/main" id="{317A1DFA-23DE-A541-AD5E-8652EC0FAB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29203" y="0"/>
            <a:ext cx="12953211" cy="1371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19402" y="1187449"/>
            <a:ext cx="8609801" cy="1913560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pl-PL" dirty="0"/>
              <a:t>Tytuł slajdu</a:t>
            </a:r>
            <a:endParaRPr lang="en-US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D55787D8-64D6-3A40-B3AF-8036AF6C743F}"/>
              </a:ext>
            </a:extLst>
          </p:cNvPr>
          <p:cNvSpPr>
            <a:spLocks noGrp="1"/>
          </p:cNvSpPr>
          <p:nvPr>
            <p:ph type="pic" idx="21"/>
          </p:nvPr>
        </p:nvSpPr>
        <p:spPr>
          <a:xfrm>
            <a:off x="2819401" y="3473451"/>
            <a:ext cx="10595284" cy="8577872"/>
          </a:xfrm>
        </p:spPr>
        <p:txBody>
          <a:bodyPr anchor="t"/>
          <a:lstStyle>
            <a:lvl1pPr marL="0" indent="0">
              <a:buNone/>
              <a:defRPr sz="6400"/>
            </a:lvl1pPr>
            <a:lvl2pPr marL="914354" indent="0">
              <a:buNone/>
              <a:defRPr sz="5600"/>
            </a:lvl2pPr>
            <a:lvl3pPr marL="1828709" indent="0">
              <a:buNone/>
              <a:defRPr sz="4800"/>
            </a:lvl3pPr>
            <a:lvl4pPr marL="2743063" indent="0">
              <a:buNone/>
              <a:defRPr sz="4000"/>
            </a:lvl4pPr>
            <a:lvl5pPr marL="3657417" indent="0">
              <a:buNone/>
              <a:defRPr sz="4000"/>
            </a:lvl5pPr>
            <a:lvl6pPr marL="4571771" indent="0">
              <a:buNone/>
              <a:defRPr sz="4000"/>
            </a:lvl6pPr>
            <a:lvl7pPr marL="5486126" indent="0">
              <a:buNone/>
              <a:defRPr sz="4000"/>
            </a:lvl7pPr>
            <a:lvl8pPr marL="6400480" indent="0">
              <a:buNone/>
              <a:defRPr sz="4000"/>
            </a:lvl8pPr>
            <a:lvl9pPr marL="7314833" indent="0">
              <a:buNone/>
              <a:defRPr sz="4000"/>
            </a:lvl9pPr>
          </a:lstStyle>
          <a:p>
            <a:r>
              <a:rPr lang="pl-PL" dirty="0"/>
              <a:t>Kliknij ikonę, aby dodać obraz</a:t>
            </a:r>
            <a:endParaRPr 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A8D1560D-C414-3645-9ADB-E4246296F2A8}"/>
              </a:ext>
            </a:extLst>
          </p:cNvPr>
          <p:cNvSpPr>
            <a:spLocks noGrp="1"/>
          </p:cNvSpPr>
          <p:nvPr>
            <p:ph type="pic" idx="22"/>
          </p:nvPr>
        </p:nvSpPr>
        <p:spPr>
          <a:xfrm>
            <a:off x="13787128" y="3473451"/>
            <a:ext cx="10595285" cy="8577872"/>
          </a:xfrm>
        </p:spPr>
        <p:txBody>
          <a:bodyPr anchor="t"/>
          <a:lstStyle>
            <a:lvl1pPr marL="0" indent="0">
              <a:buNone/>
              <a:defRPr sz="6400"/>
            </a:lvl1pPr>
            <a:lvl2pPr marL="914354" indent="0">
              <a:buNone/>
              <a:defRPr sz="5600"/>
            </a:lvl2pPr>
            <a:lvl3pPr marL="1828709" indent="0">
              <a:buNone/>
              <a:defRPr sz="4800"/>
            </a:lvl3pPr>
            <a:lvl4pPr marL="2743063" indent="0">
              <a:buNone/>
              <a:defRPr sz="4000"/>
            </a:lvl4pPr>
            <a:lvl5pPr marL="3657417" indent="0">
              <a:buNone/>
              <a:defRPr sz="4000"/>
            </a:lvl5pPr>
            <a:lvl6pPr marL="4571771" indent="0">
              <a:buNone/>
              <a:defRPr sz="4000"/>
            </a:lvl6pPr>
            <a:lvl7pPr marL="5486126" indent="0">
              <a:buNone/>
              <a:defRPr sz="4000"/>
            </a:lvl7pPr>
            <a:lvl8pPr marL="6400480" indent="0">
              <a:buNone/>
              <a:defRPr sz="4000"/>
            </a:lvl8pPr>
            <a:lvl9pPr marL="7314833" indent="0">
              <a:buNone/>
              <a:defRPr sz="4000"/>
            </a:lvl9pPr>
          </a:lstStyle>
          <a:p>
            <a:r>
              <a:rPr lang="pl-PL" dirty="0"/>
              <a:t>Kliknij ikonę, aby dodać obraz</a:t>
            </a:r>
            <a:endParaRPr lang="en-US" dirty="0"/>
          </a:p>
        </p:txBody>
      </p:sp>
      <p:sp>
        <p:nvSpPr>
          <p:cNvPr id="10" name="Owal 9">
            <a:extLst>
              <a:ext uri="{FF2B5EF4-FFF2-40B4-BE49-F238E27FC236}">
                <a16:creationId xmlns:a16="http://schemas.microsoft.com/office/drawing/2014/main" id="{349B6353-05C9-1F40-A8F3-71969FFD0C82}"/>
              </a:ext>
            </a:extLst>
          </p:cNvPr>
          <p:cNvSpPr/>
          <p:nvPr userDrawn="1"/>
        </p:nvSpPr>
        <p:spPr>
          <a:xfrm>
            <a:off x="22803119" y="12490383"/>
            <a:ext cx="689113" cy="689113"/>
          </a:xfrm>
          <a:prstGeom prst="ellipse">
            <a:avLst/>
          </a:prstGeom>
          <a:solidFill>
            <a:srgbClr val="0041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/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E8F768B4-AF4D-5242-8585-E63A8B99F7CD}"/>
              </a:ext>
            </a:extLst>
          </p:cNvPr>
          <p:cNvSpPr txBox="1"/>
          <p:nvPr userDrawn="1"/>
        </p:nvSpPr>
        <p:spPr>
          <a:xfrm>
            <a:off x="22717767" y="12620809"/>
            <a:ext cx="859819" cy="428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07E02DCF-1F1B-AD4C-9D0D-B691E1963597}" type="slidenum">
              <a:rPr lang="pl-PL" sz="22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pl-PL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4570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zy zdjec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>
            <a:extLst>
              <a:ext uri="{FF2B5EF4-FFF2-40B4-BE49-F238E27FC236}">
                <a16:creationId xmlns:a16="http://schemas.microsoft.com/office/drawing/2014/main" id="{317A1DFA-23DE-A541-AD5E-8652EC0FAB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544800" y="0"/>
            <a:ext cx="8837614" cy="1371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19402" y="1187449"/>
            <a:ext cx="8609801" cy="1913560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pl-PL" dirty="0"/>
              <a:t>Tytuł slajdu</a:t>
            </a:r>
            <a:endParaRPr lang="en-US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D55787D8-64D6-3A40-B3AF-8036AF6C743F}"/>
              </a:ext>
            </a:extLst>
          </p:cNvPr>
          <p:cNvSpPr>
            <a:spLocks noGrp="1"/>
          </p:cNvSpPr>
          <p:nvPr>
            <p:ph type="pic" idx="21"/>
          </p:nvPr>
        </p:nvSpPr>
        <p:spPr>
          <a:xfrm>
            <a:off x="2819403" y="3473451"/>
            <a:ext cx="6886726" cy="8577872"/>
          </a:xfrm>
        </p:spPr>
        <p:txBody>
          <a:bodyPr anchor="t"/>
          <a:lstStyle>
            <a:lvl1pPr marL="0" indent="0">
              <a:buNone/>
              <a:defRPr sz="6400"/>
            </a:lvl1pPr>
            <a:lvl2pPr marL="914354" indent="0">
              <a:buNone/>
              <a:defRPr sz="5600"/>
            </a:lvl2pPr>
            <a:lvl3pPr marL="1828709" indent="0">
              <a:buNone/>
              <a:defRPr sz="4800"/>
            </a:lvl3pPr>
            <a:lvl4pPr marL="2743063" indent="0">
              <a:buNone/>
              <a:defRPr sz="4000"/>
            </a:lvl4pPr>
            <a:lvl5pPr marL="3657417" indent="0">
              <a:buNone/>
              <a:defRPr sz="4000"/>
            </a:lvl5pPr>
            <a:lvl6pPr marL="4571771" indent="0">
              <a:buNone/>
              <a:defRPr sz="4000"/>
            </a:lvl6pPr>
            <a:lvl7pPr marL="5486126" indent="0">
              <a:buNone/>
              <a:defRPr sz="4000"/>
            </a:lvl7pPr>
            <a:lvl8pPr marL="6400480" indent="0">
              <a:buNone/>
              <a:defRPr sz="4000"/>
            </a:lvl8pPr>
            <a:lvl9pPr marL="7314833" indent="0">
              <a:buNone/>
              <a:defRPr sz="4000"/>
            </a:lvl9pPr>
          </a:lstStyle>
          <a:p>
            <a:r>
              <a:rPr lang="pl-PL" dirty="0"/>
              <a:t>Kliknij ikonę, aby dodać obraz</a:t>
            </a:r>
            <a:endParaRPr 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A8D1560D-C414-3645-9ADB-E4246296F2A8}"/>
              </a:ext>
            </a:extLst>
          </p:cNvPr>
          <p:cNvSpPr>
            <a:spLocks noGrp="1"/>
          </p:cNvSpPr>
          <p:nvPr>
            <p:ph type="pic" idx="22"/>
          </p:nvPr>
        </p:nvSpPr>
        <p:spPr>
          <a:xfrm>
            <a:off x="10073405" y="3473451"/>
            <a:ext cx="6970866" cy="8577872"/>
          </a:xfrm>
        </p:spPr>
        <p:txBody>
          <a:bodyPr anchor="t"/>
          <a:lstStyle>
            <a:lvl1pPr marL="0" indent="0">
              <a:buNone/>
              <a:defRPr sz="6400"/>
            </a:lvl1pPr>
            <a:lvl2pPr marL="914354" indent="0">
              <a:buNone/>
              <a:defRPr sz="5600"/>
            </a:lvl2pPr>
            <a:lvl3pPr marL="1828709" indent="0">
              <a:buNone/>
              <a:defRPr sz="4800"/>
            </a:lvl3pPr>
            <a:lvl4pPr marL="2743063" indent="0">
              <a:buNone/>
              <a:defRPr sz="4000"/>
            </a:lvl4pPr>
            <a:lvl5pPr marL="3657417" indent="0">
              <a:buNone/>
              <a:defRPr sz="4000"/>
            </a:lvl5pPr>
            <a:lvl6pPr marL="4571771" indent="0">
              <a:buNone/>
              <a:defRPr sz="4000"/>
            </a:lvl6pPr>
            <a:lvl7pPr marL="5486126" indent="0">
              <a:buNone/>
              <a:defRPr sz="4000"/>
            </a:lvl7pPr>
            <a:lvl8pPr marL="6400480" indent="0">
              <a:buNone/>
              <a:defRPr sz="4000"/>
            </a:lvl8pPr>
            <a:lvl9pPr marL="7314833" indent="0">
              <a:buNone/>
              <a:defRPr sz="4000"/>
            </a:lvl9pPr>
          </a:lstStyle>
          <a:p>
            <a:r>
              <a:rPr lang="pl-PL" dirty="0"/>
              <a:t>Kliknij ikonę, aby dodać obraz</a:t>
            </a:r>
            <a:endParaRPr lang="en-US" dirty="0"/>
          </a:p>
        </p:txBody>
      </p:sp>
      <p:sp>
        <p:nvSpPr>
          <p:cNvPr id="10" name="Owal 9">
            <a:extLst>
              <a:ext uri="{FF2B5EF4-FFF2-40B4-BE49-F238E27FC236}">
                <a16:creationId xmlns:a16="http://schemas.microsoft.com/office/drawing/2014/main" id="{349B6353-05C9-1F40-A8F3-71969FFD0C82}"/>
              </a:ext>
            </a:extLst>
          </p:cNvPr>
          <p:cNvSpPr/>
          <p:nvPr userDrawn="1"/>
        </p:nvSpPr>
        <p:spPr>
          <a:xfrm>
            <a:off x="22803119" y="12490383"/>
            <a:ext cx="689113" cy="689113"/>
          </a:xfrm>
          <a:prstGeom prst="ellipse">
            <a:avLst/>
          </a:prstGeom>
          <a:solidFill>
            <a:srgbClr val="0041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/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E8F768B4-AF4D-5242-8585-E63A8B99F7CD}"/>
              </a:ext>
            </a:extLst>
          </p:cNvPr>
          <p:cNvSpPr txBox="1"/>
          <p:nvPr userDrawn="1"/>
        </p:nvSpPr>
        <p:spPr>
          <a:xfrm>
            <a:off x="22717767" y="12620809"/>
            <a:ext cx="859819" cy="428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07E02DCF-1F1B-AD4C-9D0D-B691E1963597}" type="slidenum">
              <a:rPr lang="pl-PL" sz="22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pl-PL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E15DFD21-E742-2944-AB17-9DCF6CE61427}"/>
              </a:ext>
            </a:extLst>
          </p:cNvPr>
          <p:cNvSpPr>
            <a:spLocks noGrp="1"/>
          </p:cNvSpPr>
          <p:nvPr>
            <p:ph type="pic" idx="23"/>
          </p:nvPr>
        </p:nvSpPr>
        <p:spPr>
          <a:xfrm>
            <a:off x="17411547" y="3473451"/>
            <a:ext cx="6970866" cy="8577872"/>
          </a:xfrm>
        </p:spPr>
        <p:txBody>
          <a:bodyPr anchor="t"/>
          <a:lstStyle>
            <a:lvl1pPr marL="0" indent="0">
              <a:buNone/>
              <a:defRPr sz="6400"/>
            </a:lvl1pPr>
            <a:lvl2pPr marL="914354" indent="0">
              <a:buNone/>
              <a:defRPr sz="5600"/>
            </a:lvl2pPr>
            <a:lvl3pPr marL="1828709" indent="0">
              <a:buNone/>
              <a:defRPr sz="4800"/>
            </a:lvl3pPr>
            <a:lvl4pPr marL="2743063" indent="0">
              <a:buNone/>
              <a:defRPr sz="4000"/>
            </a:lvl4pPr>
            <a:lvl5pPr marL="3657417" indent="0">
              <a:buNone/>
              <a:defRPr sz="4000"/>
            </a:lvl5pPr>
            <a:lvl6pPr marL="4571771" indent="0">
              <a:buNone/>
              <a:defRPr sz="4000"/>
            </a:lvl6pPr>
            <a:lvl7pPr marL="5486126" indent="0">
              <a:buNone/>
              <a:defRPr sz="4000"/>
            </a:lvl7pPr>
            <a:lvl8pPr marL="6400480" indent="0">
              <a:buNone/>
              <a:defRPr sz="4000"/>
            </a:lvl8pPr>
            <a:lvl9pPr marL="7314833" indent="0">
              <a:buNone/>
              <a:defRPr sz="4000"/>
            </a:lvl9pPr>
          </a:lstStyle>
          <a:p>
            <a:r>
              <a:rPr lang="pl-PL" dirty="0"/>
              <a:t>Kliknij ikonę, aby dodać obraz</a:t>
            </a:r>
            <a:endParaRPr lang="en-US" dirty="0"/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DCA1A2B0-3918-434A-952D-0B729D57BFA2}"/>
              </a:ext>
            </a:extLst>
          </p:cNvPr>
          <p:cNvSpPr/>
          <p:nvPr userDrawn="1"/>
        </p:nvSpPr>
        <p:spPr>
          <a:xfrm>
            <a:off x="17037099" y="-1664677"/>
            <a:ext cx="372442" cy="3724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95543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8541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djecie_panoramicznie+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>
            <a:extLst>
              <a:ext uri="{FF2B5EF4-FFF2-40B4-BE49-F238E27FC236}">
                <a16:creationId xmlns:a16="http://schemas.microsoft.com/office/drawing/2014/main" id="{55079C82-8358-4D4D-992F-3AF1E65BF4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72601" y="0"/>
            <a:ext cx="15009814" cy="1371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19402" y="1187449"/>
            <a:ext cx="8609801" cy="1913560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pl-PL" dirty="0"/>
              <a:t>Tytuł slajdu</a:t>
            </a:r>
            <a:endParaRPr lang="en-US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D55787D8-64D6-3A40-B3AF-8036AF6C743F}"/>
              </a:ext>
            </a:extLst>
          </p:cNvPr>
          <p:cNvSpPr>
            <a:spLocks noGrp="1"/>
          </p:cNvSpPr>
          <p:nvPr>
            <p:ph type="pic" idx="21"/>
          </p:nvPr>
        </p:nvSpPr>
        <p:spPr>
          <a:xfrm>
            <a:off x="6738730" y="3473450"/>
            <a:ext cx="17631867" cy="8577873"/>
          </a:xfrm>
        </p:spPr>
        <p:txBody>
          <a:bodyPr anchor="t"/>
          <a:lstStyle>
            <a:lvl1pPr marL="0" indent="0">
              <a:buNone/>
              <a:defRPr sz="6400"/>
            </a:lvl1pPr>
            <a:lvl2pPr marL="914354" indent="0">
              <a:buNone/>
              <a:defRPr sz="5600"/>
            </a:lvl2pPr>
            <a:lvl3pPr marL="1828709" indent="0">
              <a:buNone/>
              <a:defRPr sz="4800"/>
            </a:lvl3pPr>
            <a:lvl4pPr marL="2743063" indent="0">
              <a:buNone/>
              <a:defRPr sz="4000"/>
            </a:lvl4pPr>
            <a:lvl5pPr marL="3657417" indent="0">
              <a:buNone/>
              <a:defRPr sz="4000"/>
            </a:lvl5pPr>
            <a:lvl6pPr marL="4571771" indent="0">
              <a:buNone/>
              <a:defRPr sz="4000"/>
            </a:lvl6pPr>
            <a:lvl7pPr marL="5486126" indent="0">
              <a:buNone/>
              <a:defRPr sz="4000"/>
            </a:lvl7pPr>
            <a:lvl8pPr marL="6400480" indent="0">
              <a:buNone/>
              <a:defRPr sz="4000"/>
            </a:lvl8pPr>
            <a:lvl9pPr marL="7314833" indent="0">
              <a:buNone/>
              <a:defRPr sz="4000"/>
            </a:lvl9pPr>
          </a:lstStyle>
          <a:p>
            <a:r>
              <a:rPr lang="pl-PL" dirty="0"/>
              <a:t>Kliknij ikonę, aby dodać obraz</a:t>
            </a:r>
            <a:endParaRPr lang="en-US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777EDDD-A650-CA48-880F-F749C4E0A66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819399" y="9629775"/>
            <a:ext cx="3322983" cy="2428875"/>
          </a:xfrm>
        </p:spPr>
        <p:txBody>
          <a:bodyPr anchor="b">
            <a:noAutofit/>
          </a:bodyPr>
          <a:lstStyle>
            <a:lvl1pPr>
              <a:lnSpc>
                <a:spcPct val="130000"/>
              </a:lnSpc>
              <a:defRPr sz="2200" b="0"/>
            </a:lvl1pPr>
          </a:lstStyle>
          <a:p>
            <a:pPr lvl="0"/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consectetuer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elit, </a:t>
            </a:r>
            <a:r>
              <a:rPr lang="pl-PL" dirty="0" err="1"/>
              <a:t>sed</a:t>
            </a:r>
            <a:r>
              <a:rPr lang="pl-PL" dirty="0"/>
              <a:t> </a:t>
            </a:r>
            <a:r>
              <a:rPr lang="pl-PL" dirty="0" err="1"/>
              <a:t>diam</a:t>
            </a:r>
            <a:r>
              <a:rPr lang="pl-PL" dirty="0"/>
              <a:t> </a:t>
            </a:r>
            <a:r>
              <a:rPr lang="pl-PL" dirty="0" err="1"/>
              <a:t>nonummy</a:t>
            </a:r>
            <a:r>
              <a:rPr lang="pl-PL" dirty="0"/>
              <a:t> </a:t>
            </a:r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consectetuer</a:t>
            </a:r>
            <a:r>
              <a:rPr lang="pl-PL" dirty="0"/>
              <a:t> </a:t>
            </a:r>
            <a:r>
              <a:rPr lang="pl-PL" dirty="0" err="1"/>
              <a:t>adipiscing</a:t>
            </a:r>
            <a:endParaRPr lang="pl-PL" dirty="0"/>
          </a:p>
        </p:txBody>
      </p:sp>
      <p:sp>
        <p:nvSpPr>
          <p:cNvPr id="7" name="Owal 6">
            <a:extLst>
              <a:ext uri="{FF2B5EF4-FFF2-40B4-BE49-F238E27FC236}">
                <a16:creationId xmlns:a16="http://schemas.microsoft.com/office/drawing/2014/main" id="{D9099F6F-8204-8B49-A6BE-2F780149AFAF}"/>
              </a:ext>
            </a:extLst>
          </p:cNvPr>
          <p:cNvSpPr/>
          <p:nvPr userDrawn="1"/>
        </p:nvSpPr>
        <p:spPr>
          <a:xfrm>
            <a:off x="22803119" y="12490383"/>
            <a:ext cx="689113" cy="689113"/>
          </a:xfrm>
          <a:prstGeom prst="ellipse">
            <a:avLst/>
          </a:prstGeom>
          <a:solidFill>
            <a:srgbClr val="0041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E77A4F0D-B07F-1743-9417-EA4F9D0AB856}"/>
              </a:ext>
            </a:extLst>
          </p:cNvPr>
          <p:cNvSpPr txBox="1"/>
          <p:nvPr userDrawn="1"/>
        </p:nvSpPr>
        <p:spPr>
          <a:xfrm>
            <a:off x="22717767" y="12620809"/>
            <a:ext cx="859819" cy="428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07E02DCF-1F1B-AD4C-9D0D-B691E1963597}" type="slidenum">
              <a:rPr lang="pl-PL" sz="22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pl-PL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3969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76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zdjecia podpis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AEECC9F8-0F79-9449-B7F9-8B35B325A1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29203" y="0"/>
            <a:ext cx="12953211" cy="1371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19402" y="1187449"/>
            <a:ext cx="8609801" cy="1913560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pl-PL" dirty="0"/>
              <a:t>Tytuł slajdu</a:t>
            </a:r>
            <a:endParaRPr lang="en-US" dirty="0"/>
          </a:p>
        </p:txBody>
      </p:sp>
      <p:sp>
        <p:nvSpPr>
          <p:cNvPr id="8" name="Owal 7">
            <a:extLst>
              <a:ext uri="{FF2B5EF4-FFF2-40B4-BE49-F238E27FC236}">
                <a16:creationId xmlns:a16="http://schemas.microsoft.com/office/drawing/2014/main" id="{88644847-4589-7F4F-9CC3-4051D060C5D4}"/>
              </a:ext>
            </a:extLst>
          </p:cNvPr>
          <p:cNvSpPr/>
          <p:nvPr userDrawn="1"/>
        </p:nvSpPr>
        <p:spPr>
          <a:xfrm>
            <a:off x="22803119" y="12490383"/>
            <a:ext cx="689113" cy="689113"/>
          </a:xfrm>
          <a:prstGeom prst="ellipse">
            <a:avLst/>
          </a:prstGeom>
          <a:solidFill>
            <a:srgbClr val="0041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9F2D52E1-085F-C140-AAF2-276BF3323873}"/>
              </a:ext>
            </a:extLst>
          </p:cNvPr>
          <p:cNvSpPr txBox="1"/>
          <p:nvPr userDrawn="1"/>
        </p:nvSpPr>
        <p:spPr>
          <a:xfrm>
            <a:off x="22717767" y="12620809"/>
            <a:ext cx="859819" cy="428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07E02DCF-1F1B-AD4C-9D0D-B691E1963597}" type="slidenum">
              <a:rPr lang="pl-PL" sz="22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pl-PL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ymbol zastępczy tekstu 3">
            <a:extLst>
              <a:ext uri="{FF2B5EF4-FFF2-40B4-BE49-F238E27FC236}">
                <a16:creationId xmlns:a16="http://schemas.microsoft.com/office/drawing/2014/main" id="{62E92D27-3634-2D4A-BC43-168FF2C93D9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819402" y="10888043"/>
            <a:ext cx="7949035" cy="1151558"/>
          </a:xfrm>
        </p:spPr>
        <p:txBody>
          <a:bodyPr anchor="t">
            <a:noAutofit/>
          </a:bodyPr>
          <a:lstStyle>
            <a:lvl1pPr marL="0" marR="0" indent="0" algn="l" defTabSz="1828709" rtl="0" eaLnBrk="1" fontAlgn="auto" latinLnBrk="0" hangingPunct="1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200" b="0"/>
            </a:lvl1pPr>
          </a:lstStyle>
          <a:p>
            <a:pPr marL="0" marR="0" lvl="0" indent="0" algn="l" defTabSz="1828709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consectetuer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elit, </a:t>
            </a:r>
            <a:r>
              <a:rPr lang="pl-PL" dirty="0" err="1"/>
              <a:t>sed</a:t>
            </a:r>
            <a:r>
              <a:rPr lang="pl-PL" dirty="0"/>
              <a:t> </a:t>
            </a:r>
            <a:r>
              <a:rPr lang="pl-PL" dirty="0" err="1"/>
              <a:t>diam</a:t>
            </a:r>
            <a:r>
              <a:rPr lang="pl-PL" dirty="0"/>
              <a:t> </a:t>
            </a:r>
            <a:r>
              <a:rPr lang="pl-PL" dirty="0" err="1"/>
              <a:t>nonummy</a:t>
            </a:r>
            <a:r>
              <a:rPr lang="pl-PL" dirty="0"/>
              <a:t> </a:t>
            </a:r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consectetuer</a:t>
            </a:r>
            <a:r>
              <a:rPr lang="pl-PL" dirty="0"/>
              <a:t> </a:t>
            </a:r>
            <a:r>
              <a:rPr lang="pl-PL" dirty="0" err="1"/>
              <a:t>adipiscing</a:t>
            </a:r>
            <a:endParaRPr lang="pl-PL" dirty="0"/>
          </a:p>
          <a:p>
            <a:pPr lvl="0"/>
            <a:endParaRPr lang="pl-PL" dirty="0"/>
          </a:p>
        </p:txBody>
      </p:sp>
      <p:sp>
        <p:nvSpPr>
          <p:cNvPr id="13" name="Symbol zastępczy tekstu 3">
            <a:extLst>
              <a:ext uri="{FF2B5EF4-FFF2-40B4-BE49-F238E27FC236}">
                <a16:creationId xmlns:a16="http://schemas.microsoft.com/office/drawing/2014/main" id="{79AF388E-DCAB-9442-AF93-4975B505E32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3931290" y="10888043"/>
            <a:ext cx="7949035" cy="1151558"/>
          </a:xfrm>
        </p:spPr>
        <p:txBody>
          <a:bodyPr anchor="t">
            <a:noAutofit/>
          </a:bodyPr>
          <a:lstStyle>
            <a:lvl1pPr marL="0" marR="0" indent="0" algn="l" defTabSz="1828709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200" b="0"/>
            </a:lvl1pPr>
          </a:lstStyle>
          <a:p>
            <a:pPr marL="0" marR="0" lvl="0" indent="0" algn="l" defTabSz="1828709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consectetuer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elit, </a:t>
            </a:r>
            <a:r>
              <a:rPr lang="pl-PL" dirty="0" err="1"/>
              <a:t>sed</a:t>
            </a:r>
            <a:r>
              <a:rPr lang="pl-PL" dirty="0"/>
              <a:t> </a:t>
            </a:r>
            <a:r>
              <a:rPr lang="pl-PL" dirty="0" err="1"/>
              <a:t>diam</a:t>
            </a:r>
            <a:r>
              <a:rPr lang="pl-PL" dirty="0"/>
              <a:t> </a:t>
            </a:r>
            <a:r>
              <a:rPr lang="pl-PL" dirty="0" err="1"/>
              <a:t>nonummy</a:t>
            </a:r>
            <a:r>
              <a:rPr lang="pl-PL" dirty="0"/>
              <a:t> </a:t>
            </a:r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consectetuer</a:t>
            </a:r>
            <a:r>
              <a:rPr lang="pl-PL" dirty="0"/>
              <a:t> </a:t>
            </a:r>
            <a:r>
              <a:rPr lang="pl-PL" dirty="0" err="1"/>
              <a:t>adipiscing</a:t>
            </a:r>
            <a:endParaRPr lang="pl-PL" dirty="0"/>
          </a:p>
          <a:p>
            <a:pPr lvl="0"/>
            <a:endParaRPr lang="pl-PL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9C910885-D2BC-D544-A02A-949D3BFCEDC9}"/>
              </a:ext>
            </a:extLst>
          </p:cNvPr>
          <p:cNvSpPr>
            <a:spLocks noGrp="1"/>
          </p:cNvSpPr>
          <p:nvPr>
            <p:ph type="pic" idx="21"/>
          </p:nvPr>
        </p:nvSpPr>
        <p:spPr>
          <a:xfrm>
            <a:off x="2819401" y="3473451"/>
            <a:ext cx="10595284" cy="6878088"/>
          </a:xfrm>
        </p:spPr>
        <p:txBody>
          <a:bodyPr anchor="t"/>
          <a:lstStyle>
            <a:lvl1pPr marL="0" indent="0">
              <a:buNone/>
              <a:defRPr sz="6400"/>
            </a:lvl1pPr>
            <a:lvl2pPr marL="914354" indent="0">
              <a:buNone/>
              <a:defRPr sz="5600"/>
            </a:lvl2pPr>
            <a:lvl3pPr marL="1828709" indent="0">
              <a:buNone/>
              <a:defRPr sz="4800"/>
            </a:lvl3pPr>
            <a:lvl4pPr marL="2743063" indent="0">
              <a:buNone/>
              <a:defRPr sz="4000"/>
            </a:lvl4pPr>
            <a:lvl5pPr marL="3657417" indent="0">
              <a:buNone/>
              <a:defRPr sz="4000"/>
            </a:lvl5pPr>
            <a:lvl6pPr marL="4571771" indent="0">
              <a:buNone/>
              <a:defRPr sz="4000"/>
            </a:lvl6pPr>
            <a:lvl7pPr marL="5486126" indent="0">
              <a:buNone/>
              <a:defRPr sz="4000"/>
            </a:lvl7pPr>
            <a:lvl8pPr marL="6400480" indent="0">
              <a:buNone/>
              <a:defRPr sz="4000"/>
            </a:lvl8pPr>
            <a:lvl9pPr marL="7314833" indent="0">
              <a:buNone/>
              <a:defRPr sz="4000"/>
            </a:lvl9pPr>
          </a:lstStyle>
          <a:p>
            <a:r>
              <a:rPr lang="pl-PL" dirty="0"/>
              <a:t>Kliknij ikonę, aby dodać obraz</a:t>
            </a:r>
            <a:endParaRPr lang="en-US" dirty="0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C1DD7C27-E06E-9C47-B21F-0B7B020C8E11}"/>
              </a:ext>
            </a:extLst>
          </p:cNvPr>
          <p:cNvSpPr>
            <a:spLocks noGrp="1"/>
          </p:cNvSpPr>
          <p:nvPr>
            <p:ph type="pic" idx="22"/>
          </p:nvPr>
        </p:nvSpPr>
        <p:spPr>
          <a:xfrm>
            <a:off x="13787128" y="3473451"/>
            <a:ext cx="10595285" cy="6878088"/>
          </a:xfrm>
        </p:spPr>
        <p:txBody>
          <a:bodyPr anchor="t"/>
          <a:lstStyle>
            <a:lvl1pPr marL="0" indent="0">
              <a:buNone/>
              <a:defRPr sz="6400"/>
            </a:lvl1pPr>
            <a:lvl2pPr marL="914354" indent="0">
              <a:buNone/>
              <a:defRPr sz="5600"/>
            </a:lvl2pPr>
            <a:lvl3pPr marL="1828709" indent="0">
              <a:buNone/>
              <a:defRPr sz="4800"/>
            </a:lvl3pPr>
            <a:lvl4pPr marL="2743063" indent="0">
              <a:buNone/>
              <a:defRPr sz="4000"/>
            </a:lvl4pPr>
            <a:lvl5pPr marL="3657417" indent="0">
              <a:buNone/>
              <a:defRPr sz="4000"/>
            </a:lvl5pPr>
            <a:lvl6pPr marL="4571771" indent="0">
              <a:buNone/>
              <a:defRPr sz="4000"/>
            </a:lvl6pPr>
            <a:lvl7pPr marL="5486126" indent="0">
              <a:buNone/>
              <a:defRPr sz="4000"/>
            </a:lvl7pPr>
            <a:lvl8pPr marL="6400480" indent="0">
              <a:buNone/>
              <a:defRPr sz="4000"/>
            </a:lvl8pPr>
            <a:lvl9pPr marL="7314833" indent="0">
              <a:buNone/>
              <a:defRPr sz="4000"/>
            </a:lvl9pPr>
          </a:lstStyle>
          <a:p>
            <a:r>
              <a:rPr lang="pl-PL" dirty="0"/>
              <a:t>Kliknij ikonę, aby dodać obraz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415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8541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zy_zdjecia_podpis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>
            <a:extLst>
              <a:ext uri="{FF2B5EF4-FFF2-40B4-BE49-F238E27FC236}">
                <a16:creationId xmlns:a16="http://schemas.microsoft.com/office/drawing/2014/main" id="{317A1DFA-23DE-A541-AD5E-8652EC0FAB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544800" y="0"/>
            <a:ext cx="8837614" cy="1371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19402" y="1187449"/>
            <a:ext cx="8609801" cy="1913560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pl-PL" dirty="0"/>
              <a:t>Tytuł slajdu</a:t>
            </a:r>
            <a:endParaRPr lang="en-US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D55787D8-64D6-3A40-B3AF-8036AF6C743F}"/>
              </a:ext>
            </a:extLst>
          </p:cNvPr>
          <p:cNvSpPr>
            <a:spLocks noGrp="1"/>
          </p:cNvSpPr>
          <p:nvPr>
            <p:ph type="pic" idx="21"/>
          </p:nvPr>
        </p:nvSpPr>
        <p:spPr>
          <a:xfrm>
            <a:off x="2819403" y="3473451"/>
            <a:ext cx="6886726" cy="6878088"/>
          </a:xfrm>
        </p:spPr>
        <p:txBody>
          <a:bodyPr anchor="t"/>
          <a:lstStyle>
            <a:lvl1pPr marL="0" indent="0">
              <a:buNone/>
              <a:defRPr sz="6400"/>
            </a:lvl1pPr>
            <a:lvl2pPr marL="914354" indent="0">
              <a:buNone/>
              <a:defRPr sz="5600"/>
            </a:lvl2pPr>
            <a:lvl3pPr marL="1828709" indent="0">
              <a:buNone/>
              <a:defRPr sz="4800"/>
            </a:lvl3pPr>
            <a:lvl4pPr marL="2743063" indent="0">
              <a:buNone/>
              <a:defRPr sz="4000"/>
            </a:lvl4pPr>
            <a:lvl5pPr marL="3657417" indent="0">
              <a:buNone/>
              <a:defRPr sz="4000"/>
            </a:lvl5pPr>
            <a:lvl6pPr marL="4571771" indent="0">
              <a:buNone/>
              <a:defRPr sz="4000"/>
            </a:lvl6pPr>
            <a:lvl7pPr marL="5486126" indent="0">
              <a:buNone/>
              <a:defRPr sz="4000"/>
            </a:lvl7pPr>
            <a:lvl8pPr marL="6400480" indent="0">
              <a:buNone/>
              <a:defRPr sz="4000"/>
            </a:lvl8pPr>
            <a:lvl9pPr marL="7314833" indent="0">
              <a:buNone/>
              <a:defRPr sz="4000"/>
            </a:lvl9pPr>
          </a:lstStyle>
          <a:p>
            <a:r>
              <a:rPr lang="pl-PL" dirty="0"/>
              <a:t>Kliknij ikonę, aby dodać obraz</a:t>
            </a:r>
            <a:endParaRPr 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A8D1560D-C414-3645-9ADB-E4246296F2A8}"/>
              </a:ext>
            </a:extLst>
          </p:cNvPr>
          <p:cNvSpPr>
            <a:spLocks noGrp="1"/>
          </p:cNvSpPr>
          <p:nvPr>
            <p:ph type="pic" idx="22"/>
          </p:nvPr>
        </p:nvSpPr>
        <p:spPr>
          <a:xfrm>
            <a:off x="10073405" y="3473451"/>
            <a:ext cx="6970866" cy="6878088"/>
          </a:xfrm>
        </p:spPr>
        <p:txBody>
          <a:bodyPr anchor="t"/>
          <a:lstStyle>
            <a:lvl1pPr marL="0" indent="0">
              <a:buNone/>
              <a:defRPr sz="6400"/>
            </a:lvl1pPr>
            <a:lvl2pPr marL="914354" indent="0">
              <a:buNone/>
              <a:defRPr sz="5600"/>
            </a:lvl2pPr>
            <a:lvl3pPr marL="1828709" indent="0">
              <a:buNone/>
              <a:defRPr sz="4800"/>
            </a:lvl3pPr>
            <a:lvl4pPr marL="2743063" indent="0">
              <a:buNone/>
              <a:defRPr sz="4000"/>
            </a:lvl4pPr>
            <a:lvl5pPr marL="3657417" indent="0">
              <a:buNone/>
              <a:defRPr sz="4000"/>
            </a:lvl5pPr>
            <a:lvl6pPr marL="4571771" indent="0">
              <a:buNone/>
              <a:defRPr sz="4000"/>
            </a:lvl6pPr>
            <a:lvl7pPr marL="5486126" indent="0">
              <a:buNone/>
              <a:defRPr sz="4000"/>
            </a:lvl7pPr>
            <a:lvl8pPr marL="6400480" indent="0">
              <a:buNone/>
              <a:defRPr sz="4000"/>
            </a:lvl8pPr>
            <a:lvl9pPr marL="7314833" indent="0">
              <a:buNone/>
              <a:defRPr sz="4000"/>
            </a:lvl9pPr>
          </a:lstStyle>
          <a:p>
            <a:r>
              <a:rPr lang="pl-PL" dirty="0"/>
              <a:t>Kliknij ikonę, aby dodać obraz</a:t>
            </a:r>
            <a:endParaRPr lang="en-US" dirty="0"/>
          </a:p>
        </p:txBody>
      </p:sp>
      <p:sp>
        <p:nvSpPr>
          <p:cNvPr id="10" name="Owal 9">
            <a:extLst>
              <a:ext uri="{FF2B5EF4-FFF2-40B4-BE49-F238E27FC236}">
                <a16:creationId xmlns:a16="http://schemas.microsoft.com/office/drawing/2014/main" id="{349B6353-05C9-1F40-A8F3-71969FFD0C82}"/>
              </a:ext>
            </a:extLst>
          </p:cNvPr>
          <p:cNvSpPr/>
          <p:nvPr userDrawn="1"/>
        </p:nvSpPr>
        <p:spPr>
          <a:xfrm>
            <a:off x="22803119" y="12490383"/>
            <a:ext cx="689113" cy="689113"/>
          </a:xfrm>
          <a:prstGeom prst="ellipse">
            <a:avLst/>
          </a:prstGeom>
          <a:solidFill>
            <a:srgbClr val="0041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/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E8F768B4-AF4D-5242-8585-E63A8B99F7CD}"/>
              </a:ext>
            </a:extLst>
          </p:cNvPr>
          <p:cNvSpPr txBox="1"/>
          <p:nvPr userDrawn="1"/>
        </p:nvSpPr>
        <p:spPr>
          <a:xfrm>
            <a:off x="22717767" y="12620809"/>
            <a:ext cx="859819" cy="428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07E02DCF-1F1B-AD4C-9D0D-B691E1963597}" type="slidenum">
              <a:rPr lang="pl-PL" sz="22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pl-PL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E15DFD21-E742-2944-AB17-9DCF6CE61427}"/>
              </a:ext>
            </a:extLst>
          </p:cNvPr>
          <p:cNvSpPr>
            <a:spLocks noGrp="1"/>
          </p:cNvSpPr>
          <p:nvPr>
            <p:ph type="pic" idx="23"/>
          </p:nvPr>
        </p:nvSpPr>
        <p:spPr>
          <a:xfrm>
            <a:off x="17411547" y="3473451"/>
            <a:ext cx="6970866" cy="6878088"/>
          </a:xfrm>
        </p:spPr>
        <p:txBody>
          <a:bodyPr anchor="t"/>
          <a:lstStyle>
            <a:lvl1pPr marL="0" indent="0">
              <a:buNone/>
              <a:defRPr sz="6400"/>
            </a:lvl1pPr>
            <a:lvl2pPr marL="914354" indent="0">
              <a:buNone/>
              <a:defRPr sz="5600"/>
            </a:lvl2pPr>
            <a:lvl3pPr marL="1828709" indent="0">
              <a:buNone/>
              <a:defRPr sz="4800"/>
            </a:lvl3pPr>
            <a:lvl4pPr marL="2743063" indent="0">
              <a:buNone/>
              <a:defRPr sz="4000"/>
            </a:lvl4pPr>
            <a:lvl5pPr marL="3657417" indent="0">
              <a:buNone/>
              <a:defRPr sz="4000"/>
            </a:lvl5pPr>
            <a:lvl6pPr marL="4571771" indent="0">
              <a:buNone/>
              <a:defRPr sz="4000"/>
            </a:lvl6pPr>
            <a:lvl7pPr marL="5486126" indent="0">
              <a:buNone/>
              <a:defRPr sz="4000"/>
            </a:lvl7pPr>
            <a:lvl8pPr marL="6400480" indent="0">
              <a:buNone/>
              <a:defRPr sz="4000"/>
            </a:lvl8pPr>
            <a:lvl9pPr marL="7314833" indent="0">
              <a:buNone/>
              <a:defRPr sz="4000"/>
            </a:lvl9pPr>
          </a:lstStyle>
          <a:p>
            <a:r>
              <a:rPr lang="pl-PL" dirty="0"/>
              <a:t>Kliknij ikonę, aby dodać obraz</a:t>
            </a:r>
            <a:endParaRPr lang="en-US" dirty="0"/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DCA1A2B0-3918-434A-952D-0B729D57BFA2}"/>
              </a:ext>
            </a:extLst>
          </p:cNvPr>
          <p:cNvSpPr/>
          <p:nvPr userDrawn="1"/>
        </p:nvSpPr>
        <p:spPr>
          <a:xfrm>
            <a:off x="17037099" y="-1664677"/>
            <a:ext cx="372442" cy="3724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Symbol zastępczy tekstu 3">
            <a:extLst>
              <a:ext uri="{FF2B5EF4-FFF2-40B4-BE49-F238E27FC236}">
                <a16:creationId xmlns:a16="http://schemas.microsoft.com/office/drawing/2014/main" id="{4B9D69FA-CE7C-3A45-A2DB-5C744905A51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819403" y="10888043"/>
            <a:ext cx="6381748" cy="1151558"/>
          </a:xfrm>
        </p:spPr>
        <p:txBody>
          <a:bodyPr anchor="t">
            <a:noAutofit/>
          </a:bodyPr>
          <a:lstStyle>
            <a:lvl1pPr marL="0" marR="0" indent="0" algn="l" defTabSz="1828709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200" b="0"/>
            </a:lvl1pPr>
          </a:lstStyle>
          <a:p>
            <a:pPr marL="0" marR="0" lvl="0" indent="0" algn="l" defTabSz="1828709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consectetuer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elit, </a:t>
            </a:r>
            <a:r>
              <a:rPr lang="pl-PL" dirty="0" err="1"/>
              <a:t>sed</a:t>
            </a:r>
            <a:r>
              <a:rPr lang="pl-PL" dirty="0"/>
              <a:t> </a:t>
            </a:r>
            <a:r>
              <a:rPr lang="pl-PL" dirty="0" err="1"/>
              <a:t>diam</a:t>
            </a:r>
            <a:r>
              <a:rPr lang="pl-PL" dirty="0"/>
              <a:t> </a:t>
            </a:r>
            <a:r>
              <a:rPr lang="pl-PL" dirty="0" err="1"/>
              <a:t>nonummy</a:t>
            </a:r>
            <a:r>
              <a:rPr lang="pl-PL" dirty="0"/>
              <a:t> </a:t>
            </a:r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consectetuer</a:t>
            </a:r>
            <a:r>
              <a:rPr lang="pl-PL" dirty="0"/>
              <a:t> </a:t>
            </a:r>
            <a:r>
              <a:rPr lang="pl-PL" dirty="0" err="1"/>
              <a:t>adipiscing</a:t>
            </a:r>
            <a:endParaRPr lang="pl-PL" dirty="0"/>
          </a:p>
          <a:p>
            <a:pPr lvl="0"/>
            <a:endParaRPr lang="pl-PL" dirty="0"/>
          </a:p>
        </p:txBody>
      </p:sp>
      <p:sp>
        <p:nvSpPr>
          <p:cNvPr id="16" name="Symbol zastępczy tekstu 3">
            <a:extLst>
              <a:ext uri="{FF2B5EF4-FFF2-40B4-BE49-F238E27FC236}">
                <a16:creationId xmlns:a16="http://schemas.microsoft.com/office/drawing/2014/main" id="{A690D79B-BDC7-334D-B37A-343D041D506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0073405" y="10888043"/>
            <a:ext cx="6381748" cy="1151558"/>
          </a:xfrm>
        </p:spPr>
        <p:txBody>
          <a:bodyPr anchor="t">
            <a:noAutofit/>
          </a:bodyPr>
          <a:lstStyle>
            <a:lvl1pPr marL="0" marR="0" indent="0" algn="l" defTabSz="1828709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200" b="0"/>
            </a:lvl1pPr>
          </a:lstStyle>
          <a:p>
            <a:pPr marL="0" marR="0" lvl="0" indent="0" algn="l" defTabSz="1828709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consectetuer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elit, </a:t>
            </a:r>
            <a:r>
              <a:rPr lang="pl-PL" dirty="0" err="1"/>
              <a:t>sed</a:t>
            </a:r>
            <a:r>
              <a:rPr lang="pl-PL" dirty="0"/>
              <a:t> </a:t>
            </a:r>
            <a:r>
              <a:rPr lang="pl-PL" dirty="0" err="1"/>
              <a:t>diam</a:t>
            </a:r>
            <a:r>
              <a:rPr lang="pl-PL" dirty="0"/>
              <a:t> </a:t>
            </a:r>
            <a:r>
              <a:rPr lang="pl-PL" dirty="0" err="1"/>
              <a:t>nonummy</a:t>
            </a:r>
            <a:r>
              <a:rPr lang="pl-PL" dirty="0"/>
              <a:t> </a:t>
            </a:r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consectetuer</a:t>
            </a:r>
            <a:r>
              <a:rPr lang="pl-PL" dirty="0"/>
              <a:t> </a:t>
            </a:r>
            <a:r>
              <a:rPr lang="pl-PL" dirty="0" err="1"/>
              <a:t>adipiscing</a:t>
            </a:r>
            <a:endParaRPr lang="pl-PL" dirty="0"/>
          </a:p>
          <a:p>
            <a:pPr lvl="0"/>
            <a:endParaRPr lang="pl-PL" dirty="0"/>
          </a:p>
        </p:txBody>
      </p:sp>
      <p:sp>
        <p:nvSpPr>
          <p:cNvPr id="17" name="Symbol zastępczy tekstu 3">
            <a:extLst>
              <a:ext uri="{FF2B5EF4-FFF2-40B4-BE49-F238E27FC236}">
                <a16:creationId xmlns:a16="http://schemas.microsoft.com/office/drawing/2014/main" id="{1CFDB0CD-AD62-C243-8E00-2E1451CC56E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7417180" y="10888043"/>
            <a:ext cx="6381748" cy="1151558"/>
          </a:xfrm>
        </p:spPr>
        <p:txBody>
          <a:bodyPr anchor="t">
            <a:noAutofit/>
          </a:bodyPr>
          <a:lstStyle>
            <a:lvl1pPr marL="0" marR="0" indent="0" algn="l" defTabSz="1828709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200" b="0"/>
            </a:lvl1pPr>
          </a:lstStyle>
          <a:p>
            <a:pPr marL="0" marR="0" lvl="0" indent="0" algn="l" defTabSz="1828709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consectetuer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elit, </a:t>
            </a:r>
            <a:r>
              <a:rPr lang="pl-PL" dirty="0" err="1"/>
              <a:t>sed</a:t>
            </a:r>
            <a:r>
              <a:rPr lang="pl-PL" dirty="0"/>
              <a:t> </a:t>
            </a:r>
            <a:r>
              <a:rPr lang="pl-PL" dirty="0" err="1"/>
              <a:t>diam</a:t>
            </a:r>
            <a:r>
              <a:rPr lang="pl-PL" dirty="0"/>
              <a:t> </a:t>
            </a:r>
            <a:r>
              <a:rPr lang="pl-PL" dirty="0" err="1"/>
              <a:t>nonummy</a:t>
            </a:r>
            <a:r>
              <a:rPr lang="pl-PL" dirty="0"/>
              <a:t> </a:t>
            </a:r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consectetuer</a:t>
            </a:r>
            <a:r>
              <a:rPr lang="pl-PL" dirty="0"/>
              <a:t> </a:t>
            </a:r>
            <a:r>
              <a:rPr lang="pl-PL" dirty="0" err="1"/>
              <a:t>adipiscing</a:t>
            </a:r>
            <a:endParaRPr lang="pl-PL" dirty="0"/>
          </a:p>
          <a:p>
            <a:pPr lvl="0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801858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8541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koncowy">
    <p:bg>
      <p:bgPr>
        <a:solidFill>
          <a:srgbClr val="0041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>
            <a:extLst>
              <a:ext uri="{FF2B5EF4-FFF2-40B4-BE49-F238E27FC236}">
                <a16:creationId xmlns:a16="http://schemas.microsoft.com/office/drawing/2014/main" id="{87623172-2130-CC45-8067-B0A4E9818BEC}"/>
              </a:ext>
            </a:extLst>
          </p:cNvPr>
          <p:cNvSpPr/>
          <p:nvPr userDrawn="1"/>
        </p:nvSpPr>
        <p:spPr>
          <a:xfrm>
            <a:off x="19236871" y="11471274"/>
            <a:ext cx="4750889" cy="178752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50061" y="4665197"/>
            <a:ext cx="10608587" cy="4775200"/>
          </a:xfrm>
        </p:spPr>
        <p:txBody>
          <a:bodyPr anchor="ctr">
            <a:normAutofit/>
          </a:bodyPr>
          <a:lstStyle>
            <a:lvl1pPr algn="l">
              <a:defRPr sz="640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Dziękuję za uwagę</a:t>
            </a:r>
            <a:endParaRPr lang="en-US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55A44B30-7C4E-E74F-A4FE-6790B7E6E0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7262" y="1025524"/>
            <a:ext cx="3779243" cy="1547813"/>
          </a:xfrm>
          <a:prstGeom prst="rect">
            <a:avLst/>
          </a:prstGeom>
        </p:spPr>
      </p:pic>
      <p:sp>
        <p:nvSpPr>
          <p:cNvPr id="13" name="Symbol zastępczy tekstu 12">
            <a:extLst>
              <a:ext uri="{FF2B5EF4-FFF2-40B4-BE49-F238E27FC236}">
                <a16:creationId xmlns:a16="http://schemas.microsoft.com/office/drawing/2014/main" id="{ED5339F4-C9E5-684D-8556-F5CB6CC3F2F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190413" y="9931400"/>
            <a:ext cx="10601325" cy="2795588"/>
          </a:xfrm>
        </p:spPr>
        <p:txBody>
          <a:bodyPr anchor="b">
            <a:normAutofit/>
          </a:bodyPr>
          <a:lstStyle>
            <a:lvl1pPr>
              <a:lnSpc>
                <a:spcPct val="120000"/>
              </a:lnSpc>
              <a:defRPr sz="28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pl-PL" dirty="0"/>
              <a:t>Rektorat Uniwersytetu Gdańskiego</a:t>
            </a:r>
          </a:p>
          <a:p>
            <a:pPr lvl="0"/>
            <a:r>
              <a:rPr lang="pl-PL" dirty="0"/>
              <a:t>Ul. Jana Bażyńskiego 8</a:t>
            </a:r>
            <a:br>
              <a:rPr lang="pl-PL" dirty="0"/>
            </a:br>
            <a:r>
              <a:rPr lang="pl-PL" dirty="0"/>
              <a:t>80-309 Gdańsk</a:t>
            </a:r>
          </a:p>
          <a:p>
            <a:pPr lvl="0"/>
            <a:r>
              <a:rPr lang="pl-PL" dirty="0"/>
              <a:t>+48 58 523 30 00</a:t>
            </a:r>
          </a:p>
        </p:txBody>
      </p:sp>
      <p:sp>
        <p:nvSpPr>
          <p:cNvPr id="14" name="Symbol zastępczy tekstu 12">
            <a:extLst>
              <a:ext uri="{FF2B5EF4-FFF2-40B4-BE49-F238E27FC236}">
                <a16:creationId xmlns:a16="http://schemas.microsoft.com/office/drawing/2014/main" id="{CD828EE9-43CA-DE4E-9908-53409E8A04D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287253" y="9931400"/>
            <a:ext cx="2955519" cy="2795588"/>
          </a:xfrm>
        </p:spPr>
        <p:txBody>
          <a:bodyPr anchor="b">
            <a:normAutofit/>
          </a:bodyPr>
          <a:lstStyle>
            <a:lvl1pPr>
              <a:lnSpc>
                <a:spcPct val="120000"/>
              </a:lnSpc>
              <a:defRPr sz="32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pl-PL" dirty="0" err="1"/>
              <a:t>www.ug.edu.pl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45187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 tekst ciag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>
            <a:extLst>
              <a:ext uri="{FF2B5EF4-FFF2-40B4-BE49-F238E27FC236}">
                <a16:creationId xmlns:a16="http://schemas.microsoft.com/office/drawing/2014/main" id="{9D6DF4E6-37C4-634F-B9AF-4804D08E42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51113" y="0"/>
            <a:ext cx="9131300" cy="1371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19402" y="1187449"/>
            <a:ext cx="8789503" cy="1913560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pl-PL" dirty="0"/>
              <a:t>Tytuł slajdu</a:t>
            </a:r>
            <a:endParaRPr lang="en-US" dirty="0"/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869E3B29-86D5-EA4C-8127-3998B5DB8B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804319" y="3473450"/>
            <a:ext cx="18732500" cy="1913560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defRPr sz="3600"/>
            </a:lvl1pPr>
          </a:lstStyle>
          <a:p>
            <a:pPr lvl="0"/>
            <a:endParaRPr lang="pl-PL" dirty="0"/>
          </a:p>
        </p:txBody>
      </p:sp>
      <p:sp>
        <p:nvSpPr>
          <p:cNvPr id="16" name="Symbol zastępczy tekstu 15">
            <a:extLst>
              <a:ext uri="{FF2B5EF4-FFF2-40B4-BE49-F238E27FC236}">
                <a16:creationId xmlns:a16="http://schemas.microsoft.com/office/drawing/2014/main" id="{D6034778-CB20-1E4C-93DD-5932529AAFB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19399" y="5861537"/>
            <a:ext cx="18717419" cy="6166339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defRPr sz="3200" b="0"/>
            </a:lvl1pPr>
          </a:lstStyle>
          <a:p>
            <a:pPr lvl="0"/>
            <a:r>
              <a:rPr lang="pl-PL" dirty="0"/>
              <a:t>Tekst główny </a:t>
            </a:r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consectetuer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elit, </a:t>
            </a:r>
            <a:r>
              <a:rPr lang="pl-PL" dirty="0" err="1"/>
              <a:t>sed</a:t>
            </a:r>
            <a:r>
              <a:rPr lang="pl-PL" dirty="0"/>
              <a:t> </a:t>
            </a:r>
            <a:r>
              <a:rPr lang="pl-PL" dirty="0" err="1"/>
              <a:t>diam</a:t>
            </a:r>
            <a:r>
              <a:rPr lang="pl-PL" dirty="0"/>
              <a:t> </a:t>
            </a:r>
            <a:r>
              <a:rPr lang="pl-PL" dirty="0" err="1"/>
              <a:t>nonummyLorem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consectetuer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elit, </a:t>
            </a:r>
            <a:r>
              <a:rPr lang="pl-PL" dirty="0" err="1"/>
              <a:t>sed</a:t>
            </a:r>
            <a:r>
              <a:rPr lang="pl-PL" dirty="0"/>
              <a:t> </a:t>
            </a:r>
            <a:r>
              <a:rPr lang="pl-PL" dirty="0" err="1"/>
              <a:t>diam</a:t>
            </a:r>
            <a:r>
              <a:rPr lang="pl-PL" dirty="0"/>
              <a:t> </a:t>
            </a:r>
            <a:r>
              <a:rPr lang="pl-PL" dirty="0" err="1"/>
              <a:t>nonummy</a:t>
            </a:r>
            <a:r>
              <a:rPr lang="pl-PL" dirty="0"/>
              <a:t> </a:t>
            </a:r>
            <a:r>
              <a:rPr lang="pl-PL" dirty="0" err="1"/>
              <a:t>nibh</a:t>
            </a:r>
            <a:r>
              <a:rPr lang="pl-PL" dirty="0"/>
              <a:t> </a:t>
            </a:r>
            <a:r>
              <a:rPr lang="pl-PL" dirty="0" err="1"/>
              <a:t>euismod</a:t>
            </a:r>
            <a:r>
              <a:rPr lang="pl-PL" dirty="0"/>
              <a:t> </a:t>
            </a:r>
            <a:r>
              <a:rPr lang="pl-PL" dirty="0" err="1"/>
              <a:t>tincidunt</a:t>
            </a:r>
            <a:r>
              <a:rPr lang="pl-PL" dirty="0"/>
              <a:t>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laoreet</a:t>
            </a:r>
            <a:r>
              <a:rPr lang="pl-PL" dirty="0"/>
              <a:t> </a:t>
            </a:r>
            <a:r>
              <a:rPr lang="pl-PL" dirty="0" err="1"/>
              <a:t>dolore</a:t>
            </a:r>
            <a:r>
              <a:rPr lang="pl-PL" dirty="0"/>
              <a:t> </a:t>
            </a:r>
            <a:r>
              <a:rPr lang="pl-PL" dirty="0" err="1"/>
              <a:t>magna</a:t>
            </a:r>
            <a:r>
              <a:rPr lang="pl-PL" dirty="0"/>
              <a:t> </a:t>
            </a:r>
            <a:r>
              <a:rPr lang="pl-PL" dirty="0" err="1"/>
              <a:t>aliquam</a:t>
            </a:r>
            <a:r>
              <a:rPr lang="pl-PL" dirty="0"/>
              <a:t> </a:t>
            </a:r>
            <a:r>
              <a:rPr lang="pl-PL" dirty="0" err="1"/>
              <a:t>erat</a:t>
            </a:r>
            <a:r>
              <a:rPr lang="pl-PL" dirty="0"/>
              <a:t> </a:t>
            </a:r>
            <a:r>
              <a:rPr lang="pl-PL" dirty="0" err="1"/>
              <a:t>volutpat</a:t>
            </a:r>
            <a:r>
              <a:rPr lang="pl-PL" dirty="0"/>
              <a:t>. </a:t>
            </a:r>
            <a:r>
              <a:rPr lang="pl-PL" dirty="0" err="1"/>
              <a:t>Ut</a:t>
            </a:r>
            <a:r>
              <a:rPr lang="pl-PL" dirty="0"/>
              <a:t> wisi </a:t>
            </a:r>
            <a:r>
              <a:rPr lang="pl-PL" dirty="0" err="1"/>
              <a:t>enim</a:t>
            </a:r>
            <a:r>
              <a:rPr lang="pl-PL" dirty="0"/>
              <a:t> ad </a:t>
            </a:r>
            <a:r>
              <a:rPr lang="pl-PL" dirty="0" err="1"/>
              <a:t>minim</a:t>
            </a:r>
            <a:r>
              <a:rPr lang="pl-PL" dirty="0"/>
              <a:t> </a:t>
            </a:r>
            <a:r>
              <a:rPr lang="pl-PL" dirty="0" err="1"/>
              <a:t>veniam</a:t>
            </a:r>
            <a:r>
              <a:rPr lang="pl-PL" dirty="0"/>
              <a:t>, </a:t>
            </a:r>
            <a:r>
              <a:rPr lang="pl-PL" dirty="0" err="1"/>
              <a:t>quis</a:t>
            </a:r>
            <a:r>
              <a:rPr lang="pl-PL" dirty="0"/>
              <a:t> </a:t>
            </a:r>
            <a:r>
              <a:rPr lang="pl-PL" dirty="0" err="1"/>
              <a:t>nostrud</a:t>
            </a:r>
            <a:r>
              <a:rPr lang="pl-PL" dirty="0"/>
              <a:t> </a:t>
            </a:r>
            <a:r>
              <a:rPr lang="pl-PL" dirty="0" err="1"/>
              <a:t>exerci</a:t>
            </a:r>
            <a:r>
              <a:rPr lang="pl-PL" dirty="0"/>
              <a:t> </a:t>
            </a:r>
            <a:r>
              <a:rPr lang="pl-PL" dirty="0" err="1"/>
              <a:t>tation</a:t>
            </a:r>
            <a:r>
              <a:rPr lang="pl-PL" dirty="0"/>
              <a:t> </a:t>
            </a:r>
            <a:r>
              <a:rPr lang="pl-PL" dirty="0" err="1"/>
              <a:t>ullamcorper</a:t>
            </a:r>
            <a:r>
              <a:rPr lang="pl-PL" dirty="0"/>
              <a:t> </a:t>
            </a:r>
            <a:r>
              <a:rPr lang="pl-PL" dirty="0" err="1"/>
              <a:t>suscipit</a:t>
            </a:r>
            <a:r>
              <a:rPr lang="pl-PL" dirty="0"/>
              <a:t> </a:t>
            </a:r>
            <a:r>
              <a:rPr lang="pl-PL" dirty="0" err="1"/>
              <a:t>lobortis</a:t>
            </a:r>
            <a:r>
              <a:rPr lang="pl-PL" dirty="0"/>
              <a:t> </a:t>
            </a:r>
            <a:r>
              <a:rPr lang="pl-PL" dirty="0" err="1"/>
              <a:t>nisl</a:t>
            </a:r>
            <a:r>
              <a:rPr lang="pl-PL" dirty="0"/>
              <a:t>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aliquip</a:t>
            </a:r>
            <a:r>
              <a:rPr lang="pl-PL" dirty="0"/>
              <a:t> ex </a:t>
            </a:r>
            <a:r>
              <a:rPr lang="pl-PL" dirty="0" err="1"/>
              <a:t>ea</a:t>
            </a:r>
            <a:r>
              <a:rPr lang="pl-PL" dirty="0"/>
              <a:t> </a:t>
            </a:r>
            <a:r>
              <a:rPr lang="pl-PL" dirty="0" err="1"/>
              <a:t>commodo</a:t>
            </a:r>
            <a:r>
              <a:rPr lang="pl-PL" dirty="0"/>
              <a:t> </a:t>
            </a:r>
            <a:r>
              <a:rPr lang="pl-PL" dirty="0" err="1"/>
              <a:t>consequat</a:t>
            </a:r>
            <a:r>
              <a:rPr lang="pl-PL" dirty="0"/>
              <a:t>. </a:t>
            </a:r>
            <a:r>
              <a:rPr lang="pl-PL" dirty="0" err="1"/>
              <a:t>Duis</a:t>
            </a:r>
            <a:r>
              <a:rPr lang="pl-PL" dirty="0"/>
              <a:t> autem vel </a:t>
            </a:r>
            <a:r>
              <a:rPr lang="pl-PL" dirty="0" err="1"/>
              <a:t>eum</a:t>
            </a:r>
            <a:r>
              <a:rPr lang="pl-PL" dirty="0"/>
              <a:t> </a:t>
            </a:r>
            <a:r>
              <a:rPr lang="pl-PL" dirty="0" err="1"/>
              <a:t>iriure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in </a:t>
            </a:r>
            <a:r>
              <a:rPr lang="pl-PL" dirty="0" err="1"/>
              <a:t>hendrerit</a:t>
            </a:r>
            <a:r>
              <a:rPr lang="pl-PL" dirty="0"/>
              <a:t> in </a:t>
            </a:r>
            <a:r>
              <a:rPr lang="pl-PL" dirty="0" err="1"/>
              <a:t>vulputate</a:t>
            </a:r>
            <a:r>
              <a:rPr lang="pl-PL" dirty="0"/>
              <a:t> </a:t>
            </a:r>
            <a:r>
              <a:rPr lang="pl-PL" dirty="0" err="1"/>
              <a:t>velit</a:t>
            </a:r>
            <a:r>
              <a:rPr lang="pl-PL" dirty="0"/>
              <a:t> </a:t>
            </a:r>
            <a:r>
              <a:rPr lang="pl-PL" dirty="0" err="1"/>
              <a:t>esse</a:t>
            </a:r>
            <a:r>
              <a:rPr lang="pl-PL" dirty="0"/>
              <a:t> </a:t>
            </a:r>
            <a:r>
              <a:rPr lang="pl-PL" dirty="0" err="1"/>
              <a:t>molestie</a:t>
            </a:r>
            <a:r>
              <a:rPr lang="pl-PL" dirty="0"/>
              <a:t> </a:t>
            </a:r>
            <a:r>
              <a:rPr lang="pl-PL" dirty="0" err="1"/>
              <a:t>consequat</a:t>
            </a:r>
            <a:r>
              <a:rPr lang="pl-PL" dirty="0"/>
              <a:t>, vel </a:t>
            </a:r>
            <a:r>
              <a:rPr lang="pl-PL" dirty="0" err="1"/>
              <a:t>illum</a:t>
            </a:r>
            <a:r>
              <a:rPr lang="pl-PL" dirty="0"/>
              <a:t> </a:t>
            </a:r>
            <a:r>
              <a:rPr lang="pl-PL" dirty="0" err="1"/>
              <a:t>dolore</a:t>
            </a:r>
            <a:r>
              <a:rPr lang="pl-PL" dirty="0"/>
              <a:t> </a:t>
            </a:r>
            <a:r>
              <a:rPr lang="pl-PL" dirty="0" err="1"/>
              <a:t>eu</a:t>
            </a:r>
            <a:r>
              <a:rPr lang="pl-PL" dirty="0"/>
              <a:t> </a:t>
            </a:r>
            <a:r>
              <a:rPr lang="pl-PL" dirty="0" err="1"/>
              <a:t>feugiat</a:t>
            </a:r>
            <a:r>
              <a:rPr lang="pl-PL" dirty="0"/>
              <a:t> </a:t>
            </a:r>
            <a:r>
              <a:rPr lang="pl-PL" dirty="0" err="1"/>
              <a:t>nulla</a:t>
            </a:r>
            <a:r>
              <a:rPr lang="pl-PL" dirty="0"/>
              <a:t> </a:t>
            </a:r>
            <a:r>
              <a:rPr lang="pl-PL" dirty="0" err="1"/>
              <a:t>facilisis</a:t>
            </a:r>
            <a:r>
              <a:rPr lang="pl-PL" dirty="0"/>
              <a:t> </a:t>
            </a:r>
            <a:r>
              <a:rPr lang="pl-PL" dirty="0" err="1"/>
              <a:t>at</a:t>
            </a:r>
            <a:r>
              <a:rPr lang="pl-PL" dirty="0"/>
              <a:t> </a:t>
            </a:r>
            <a:r>
              <a:rPr lang="pl-PL" dirty="0" err="1"/>
              <a:t>vero</a:t>
            </a:r>
            <a:r>
              <a:rPr lang="pl-PL" dirty="0"/>
              <a:t> eros et </a:t>
            </a:r>
            <a:r>
              <a:rPr lang="pl-PL" dirty="0" err="1"/>
              <a:t>accumsan</a:t>
            </a:r>
            <a:r>
              <a:rPr lang="pl-PL" dirty="0"/>
              <a:t> et </a:t>
            </a:r>
            <a:r>
              <a:rPr lang="pl-PL" dirty="0" err="1"/>
              <a:t>iusto</a:t>
            </a:r>
            <a:r>
              <a:rPr lang="pl-PL" dirty="0"/>
              <a:t> </a:t>
            </a:r>
            <a:r>
              <a:rPr lang="pl-PL" dirty="0" err="1"/>
              <a:t>odio</a:t>
            </a:r>
            <a:r>
              <a:rPr lang="pl-PL" dirty="0"/>
              <a:t> </a:t>
            </a:r>
            <a:r>
              <a:rPr lang="pl-PL" dirty="0" err="1"/>
              <a:t>dignisLorem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consectetuer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elit, </a:t>
            </a:r>
            <a:r>
              <a:rPr lang="pl-PL" dirty="0" err="1"/>
              <a:t>sed</a:t>
            </a:r>
            <a:r>
              <a:rPr lang="pl-PL" dirty="0"/>
              <a:t> </a:t>
            </a:r>
            <a:r>
              <a:rPr lang="pl-PL" dirty="0" err="1"/>
              <a:t>diam</a:t>
            </a:r>
            <a:r>
              <a:rPr lang="pl-PL" dirty="0"/>
              <a:t> </a:t>
            </a:r>
            <a:r>
              <a:rPr lang="pl-PL" dirty="0" err="1"/>
              <a:t>nonummyLorem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consectetuer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elit, </a:t>
            </a:r>
            <a:r>
              <a:rPr lang="pl-PL" dirty="0" err="1"/>
              <a:t>sed</a:t>
            </a:r>
            <a:r>
              <a:rPr lang="pl-PL" dirty="0"/>
              <a:t> </a:t>
            </a:r>
            <a:r>
              <a:rPr lang="pl-PL" dirty="0" err="1"/>
              <a:t>diam</a:t>
            </a:r>
            <a:r>
              <a:rPr lang="pl-PL" dirty="0"/>
              <a:t> </a:t>
            </a:r>
            <a:r>
              <a:rPr lang="pl-PL" dirty="0" err="1"/>
              <a:t>nonummy</a:t>
            </a:r>
            <a:r>
              <a:rPr lang="pl-PL" dirty="0"/>
              <a:t> </a:t>
            </a:r>
            <a:r>
              <a:rPr lang="pl-PL" dirty="0" err="1"/>
              <a:t>nibh</a:t>
            </a:r>
            <a:r>
              <a:rPr lang="pl-PL" dirty="0"/>
              <a:t> </a:t>
            </a:r>
            <a:r>
              <a:rPr lang="pl-PL" dirty="0" err="1"/>
              <a:t>euismod</a:t>
            </a:r>
            <a:r>
              <a:rPr lang="pl-PL" dirty="0"/>
              <a:t> </a:t>
            </a:r>
            <a:r>
              <a:rPr lang="pl-PL" dirty="0" err="1"/>
              <a:t>tincidunt</a:t>
            </a:r>
            <a:r>
              <a:rPr lang="pl-PL" dirty="0"/>
              <a:t>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laoreet</a:t>
            </a:r>
            <a:r>
              <a:rPr lang="pl-PL" dirty="0"/>
              <a:t> </a:t>
            </a:r>
            <a:r>
              <a:rPr lang="pl-PL" dirty="0" err="1"/>
              <a:t>dolore</a:t>
            </a:r>
            <a:r>
              <a:rPr lang="pl-PL" dirty="0"/>
              <a:t> </a:t>
            </a:r>
            <a:r>
              <a:rPr lang="pl-PL" dirty="0" err="1"/>
              <a:t>magna</a:t>
            </a:r>
            <a:r>
              <a:rPr lang="pl-PL" dirty="0"/>
              <a:t> </a:t>
            </a:r>
            <a:r>
              <a:rPr lang="pl-PL" dirty="0" err="1"/>
              <a:t>aliquam</a:t>
            </a:r>
            <a:r>
              <a:rPr lang="pl-PL" dirty="0"/>
              <a:t> </a:t>
            </a:r>
            <a:r>
              <a:rPr lang="pl-PL" dirty="0" err="1"/>
              <a:t>erat</a:t>
            </a:r>
            <a:r>
              <a:rPr lang="pl-PL" dirty="0"/>
              <a:t> </a:t>
            </a:r>
            <a:r>
              <a:rPr lang="pl-PL" dirty="0" err="1"/>
              <a:t>volutpat</a:t>
            </a:r>
            <a:r>
              <a:rPr lang="pl-PL" dirty="0"/>
              <a:t>. </a:t>
            </a:r>
            <a:r>
              <a:rPr lang="pl-PL" dirty="0" err="1"/>
              <a:t>Ut</a:t>
            </a:r>
            <a:r>
              <a:rPr lang="pl-PL" dirty="0"/>
              <a:t> wisi </a:t>
            </a:r>
            <a:r>
              <a:rPr lang="pl-PL" dirty="0" err="1"/>
              <a:t>enim</a:t>
            </a:r>
            <a:r>
              <a:rPr lang="pl-PL" dirty="0"/>
              <a:t> ad </a:t>
            </a:r>
            <a:r>
              <a:rPr lang="pl-PL" dirty="0" err="1"/>
              <a:t>minim</a:t>
            </a:r>
            <a:r>
              <a:rPr lang="pl-PL" dirty="0"/>
              <a:t> </a:t>
            </a:r>
            <a:r>
              <a:rPr lang="pl-PL" dirty="0" err="1"/>
              <a:t>veniam</a:t>
            </a:r>
            <a:r>
              <a:rPr lang="pl-PL" dirty="0"/>
              <a:t>, </a:t>
            </a:r>
            <a:r>
              <a:rPr lang="pl-PL" dirty="0" err="1"/>
              <a:t>quis</a:t>
            </a:r>
            <a:r>
              <a:rPr lang="pl-PL" dirty="0"/>
              <a:t> </a:t>
            </a:r>
            <a:r>
              <a:rPr lang="pl-PL" dirty="0" err="1"/>
              <a:t>nostrud</a:t>
            </a:r>
            <a:r>
              <a:rPr lang="pl-PL" dirty="0"/>
              <a:t> </a:t>
            </a:r>
            <a:r>
              <a:rPr lang="pl-PL" dirty="0" err="1"/>
              <a:t>exerci</a:t>
            </a:r>
            <a:r>
              <a:rPr lang="pl-PL" dirty="0"/>
              <a:t> </a:t>
            </a:r>
            <a:r>
              <a:rPr lang="pl-PL" dirty="0" err="1"/>
              <a:t>tation</a:t>
            </a:r>
            <a:r>
              <a:rPr lang="pl-PL" dirty="0"/>
              <a:t> </a:t>
            </a:r>
            <a:r>
              <a:rPr lang="pl-PL" dirty="0" err="1"/>
              <a:t>ullamcorper</a:t>
            </a:r>
            <a:r>
              <a:rPr lang="pl-PL" dirty="0"/>
              <a:t> </a:t>
            </a:r>
            <a:r>
              <a:rPr lang="pl-PL" dirty="0" err="1"/>
              <a:t>suscipit</a:t>
            </a:r>
            <a:r>
              <a:rPr lang="pl-PL" dirty="0"/>
              <a:t> </a:t>
            </a:r>
            <a:r>
              <a:rPr lang="pl-PL" dirty="0" err="1"/>
              <a:t>lobortis</a:t>
            </a:r>
            <a:r>
              <a:rPr lang="pl-PL" dirty="0"/>
              <a:t> </a:t>
            </a:r>
            <a:r>
              <a:rPr lang="pl-PL" dirty="0" err="1"/>
              <a:t>nisl</a:t>
            </a:r>
            <a:r>
              <a:rPr lang="pl-PL" dirty="0"/>
              <a:t>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aliquip</a:t>
            </a:r>
            <a:r>
              <a:rPr lang="pl-PL" dirty="0"/>
              <a:t> ex </a:t>
            </a:r>
            <a:r>
              <a:rPr lang="pl-PL" dirty="0" err="1"/>
              <a:t>ea</a:t>
            </a:r>
            <a:r>
              <a:rPr lang="pl-PL" dirty="0"/>
              <a:t> </a:t>
            </a:r>
            <a:r>
              <a:rPr lang="pl-PL" dirty="0" err="1"/>
              <a:t>commodo</a:t>
            </a:r>
            <a:r>
              <a:rPr lang="pl-PL" dirty="0"/>
              <a:t> </a:t>
            </a:r>
            <a:r>
              <a:rPr lang="pl-PL" dirty="0" err="1"/>
              <a:t>consequat</a:t>
            </a:r>
            <a:r>
              <a:rPr lang="pl-PL" dirty="0"/>
              <a:t>. </a:t>
            </a:r>
            <a:r>
              <a:rPr lang="pl-PL" dirty="0" err="1"/>
              <a:t>Duis</a:t>
            </a:r>
            <a:r>
              <a:rPr lang="pl-PL" dirty="0"/>
              <a:t> autem vel </a:t>
            </a:r>
            <a:r>
              <a:rPr lang="pl-PL" dirty="0" err="1"/>
              <a:t>eum</a:t>
            </a:r>
            <a:r>
              <a:rPr lang="pl-PL" dirty="0"/>
              <a:t> </a:t>
            </a:r>
            <a:r>
              <a:rPr lang="pl-PL" dirty="0" err="1"/>
              <a:t>iriure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in </a:t>
            </a:r>
            <a:r>
              <a:rPr lang="pl-PL" dirty="0" err="1"/>
              <a:t>hendrerit</a:t>
            </a:r>
            <a:r>
              <a:rPr lang="pl-PL" dirty="0"/>
              <a:t> in </a:t>
            </a:r>
            <a:r>
              <a:rPr lang="pl-PL" dirty="0" err="1"/>
              <a:t>vulputate</a:t>
            </a:r>
            <a:r>
              <a:rPr lang="pl-PL" dirty="0"/>
              <a:t> </a:t>
            </a:r>
            <a:r>
              <a:rPr lang="pl-PL" dirty="0" err="1"/>
              <a:t>velit</a:t>
            </a:r>
            <a:r>
              <a:rPr lang="pl-PL" dirty="0"/>
              <a:t> </a:t>
            </a:r>
            <a:r>
              <a:rPr lang="pl-PL" dirty="0" err="1"/>
              <a:t>esse</a:t>
            </a:r>
            <a:r>
              <a:rPr lang="pl-PL" dirty="0"/>
              <a:t> </a:t>
            </a:r>
            <a:r>
              <a:rPr lang="pl-PL" dirty="0" err="1"/>
              <a:t>molestie</a:t>
            </a:r>
            <a:r>
              <a:rPr lang="pl-PL" dirty="0"/>
              <a:t> </a:t>
            </a:r>
            <a:r>
              <a:rPr lang="pl-PL" dirty="0" err="1"/>
              <a:t>consequat</a:t>
            </a:r>
            <a:r>
              <a:rPr lang="pl-PL" dirty="0"/>
              <a:t>, vel </a:t>
            </a:r>
            <a:r>
              <a:rPr lang="pl-PL" dirty="0" err="1"/>
              <a:t>illum</a:t>
            </a:r>
            <a:r>
              <a:rPr lang="pl-PL" dirty="0"/>
              <a:t> </a:t>
            </a:r>
            <a:r>
              <a:rPr lang="pl-PL" dirty="0" err="1"/>
              <a:t>dolore</a:t>
            </a:r>
            <a:r>
              <a:rPr lang="pl-PL" dirty="0"/>
              <a:t> </a:t>
            </a:r>
            <a:r>
              <a:rPr lang="pl-PL" dirty="0" err="1"/>
              <a:t>eu</a:t>
            </a:r>
            <a:r>
              <a:rPr lang="pl-PL" dirty="0"/>
              <a:t> </a:t>
            </a:r>
            <a:r>
              <a:rPr lang="pl-PL" dirty="0" err="1"/>
              <a:t>feugiat</a:t>
            </a:r>
            <a:r>
              <a:rPr lang="pl-PL" dirty="0"/>
              <a:t> </a:t>
            </a:r>
            <a:r>
              <a:rPr lang="pl-PL" dirty="0" err="1"/>
              <a:t>nulla</a:t>
            </a:r>
            <a:r>
              <a:rPr lang="pl-PL" dirty="0"/>
              <a:t> </a:t>
            </a:r>
            <a:r>
              <a:rPr lang="pl-PL" dirty="0" err="1"/>
              <a:t>facilisis</a:t>
            </a:r>
            <a:r>
              <a:rPr lang="pl-PL" dirty="0"/>
              <a:t> </a:t>
            </a:r>
            <a:r>
              <a:rPr lang="pl-PL" dirty="0" err="1"/>
              <a:t>at</a:t>
            </a:r>
            <a:r>
              <a:rPr lang="pl-PL" dirty="0"/>
              <a:t> </a:t>
            </a:r>
            <a:r>
              <a:rPr lang="pl-PL" dirty="0" err="1"/>
              <a:t>vero</a:t>
            </a:r>
            <a:r>
              <a:rPr lang="pl-PL" dirty="0"/>
              <a:t> eros et </a:t>
            </a:r>
            <a:r>
              <a:rPr lang="pl-PL" dirty="0" err="1"/>
              <a:t>accumsan</a:t>
            </a:r>
            <a:r>
              <a:rPr lang="pl-PL" dirty="0"/>
              <a:t> et </a:t>
            </a:r>
            <a:r>
              <a:rPr lang="pl-PL" dirty="0" err="1"/>
              <a:t>iusto</a:t>
            </a:r>
            <a:r>
              <a:rPr lang="pl-PL" dirty="0"/>
              <a:t> </a:t>
            </a:r>
            <a:r>
              <a:rPr lang="pl-PL" dirty="0" err="1"/>
              <a:t>odio</a:t>
            </a:r>
            <a:r>
              <a:rPr lang="pl-PL" dirty="0"/>
              <a:t> </a:t>
            </a:r>
            <a:r>
              <a:rPr lang="pl-PL" dirty="0" err="1"/>
              <a:t>dignisLorem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</a:p>
        </p:txBody>
      </p:sp>
      <p:sp>
        <p:nvSpPr>
          <p:cNvPr id="11" name="Owal 10">
            <a:extLst>
              <a:ext uri="{FF2B5EF4-FFF2-40B4-BE49-F238E27FC236}">
                <a16:creationId xmlns:a16="http://schemas.microsoft.com/office/drawing/2014/main" id="{27A24060-28AD-0243-8859-FF931CA55ECC}"/>
              </a:ext>
            </a:extLst>
          </p:cNvPr>
          <p:cNvSpPr/>
          <p:nvPr userDrawn="1"/>
        </p:nvSpPr>
        <p:spPr>
          <a:xfrm>
            <a:off x="22803119" y="12490383"/>
            <a:ext cx="689113" cy="689113"/>
          </a:xfrm>
          <a:prstGeom prst="ellipse">
            <a:avLst/>
          </a:prstGeom>
          <a:solidFill>
            <a:srgbClr val="0041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/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5C1C8093-B0B3-4240-A40B-BEBEF1D6E8C9}"/>
              </a:ext>
            </a:extLst>
          </p:cNvPr>
          <p:cNvSpPr txBox="1"/>
          <p:nvPr userDrawn="1"/>
        </p:nvSpPr>
        <p:spPr>
          <a:xfrm>
            <a:off x="22717767" y="12620809"/>
            <a:ext cx="859819" cy="428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07E02DCF-1F1B-AD4C-9D0D-B691E1963597}" type="slidenum">
              <a:rPr lang="pl-PL" sz="22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pl-PL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336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ykres szero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88D51862-1839-3943-8836-364F5D0954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215813" y="38100"/>
            <a:ext cx="12166600" cy="13677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19402" y="1187449"/>
            <a:ext cx="8789503" cy="1913560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pl-PL" dirty="0"/>
              <a:t>Tytuł slajdu</a:t>
            </a:r>
            <a:endParaRPr lang="en-US" dirty="0"/>
          </a:p>
        </p:txBody>
      </p:sp>
      <p:sp>
        <p:nvSpPr>
          <p:cNvPr id="7" name="Symbol zastępczy tekstu 3">
            <a:extLst>
              <a:ext uri="{FF2B5EF4-FFF2-40B4-BE49-F238E27FC236}">
                <a16:creationId xmlns:a16="http://schemas.microsoft.com/office/drawing/2014/main" id="{DDC8EE59-FA3C-934E-932B-5BDFB4989B7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819400" y="10969004"/>
            <a:ext cx="18732500" cy="1151558"/>
          </a:xfrm>
        </p:spPr>
        <p:txBody>
          <a:bodyPr anchor="t">
            <a:noAutofit/>
          </a:bodyPr>
          <a:lstStyle>
            <a:lvl1pPr marL="0" marR="0" indent="0" algn="l" defTabSz="1828709" rtl="0" eaLnBrk="1" fontAlgn="auto" latinLnBrk="0" hangingPunct="1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200" b="0"/>
            </a:lvl1pPr>
          </a:lstStyle>
          <a:p>
            <a:pPr marL="0" marR="0" lvl="0" indent="0" algn="l" defTabSz="1828709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/>
              <a:t>Opis do wykresu</a:t>
            </a:r>
          </a:p>
        </p:txBody>
      </p:sp>
      <p:sp>
        <p:nvSpPr>
          <p:cNvPr id="5" name="Symbol zastępczy wykresu 4">
            <a:extLst>
              <a:ext uri="{FF2B5EF4-FFF2-40B4-BE49-F238E27FC236}">
                <a16:creationId xmlns:a16="http://schemas.microsoft.com/office/drawing/2014/main" id="{1FF29EA0-DE81-9149-944C-2524FD4D32D7}"/>
              </a:ext>
            </a:extLst>
          </p:cNvPr>
          <p:cNvSpPr>
            <a:spLocks noGrp="1"/>
          </p:cNvSpPr>
          <p:nvPr>
            <p:ph type="chart" sz="quarter" idx="24"/>
          </p:nvPr>
        </p:nvSpPr>
        <p:spPr>
          <a:xfrm>
            <a:off x="2819400" y="3473450"/>
            <a:ext cx="18732500" cy="7123113"/>
          </a:xfrm>
        </p:spPr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32114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zerny tekst dwie kolum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D97B3E48-9FF4-0248-987E-BEC1A5B8CC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15246872" y="0"/>
            <a:ext cx="9135541" cy="1371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19402" y="1187449"/>
            <a:ext cx="8789503" cy="1913560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pl-PL" dirty="0"/>
              <a:t>Tytuł slajdu</a:t>
            </a:r>
            <a:endParaRPr lang="en-US" dirty="0"/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869E3B29-86D5-EA4C-8127-3998B5DB8B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804319" y="3473450"/>
            <a:ext cx="18732500" cy="1913560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defRPr sz="3600"/>
            </a:lvl1pPr>
          </a:lstStyle>
          <a:p>
            <a:pPr lvl="0"/>
            <a:endParaRPr lang="pl-PL" dirty="0"/>
          </a:p>
        </p:txBody>
      </p:sp>
      <p:sp>
        <p:nvSpPr>
          <p:cNvPr id="16" name="Symbol zastępczy tekstu 15">
            <a:extLst>
              <a:ext uri="{FF2B5EF4-FFF2-40B4-BE49-F238E27FC236}">
                <a16:creationId xmlns:a16="http://schemas.microsoft.com/office/drawing/2014/main" id="{D6034778-CB20-1E4C-93DD-5932529AAFB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819400" y="5861537"/>
            <a:ext cx="9177144" cy="6166339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defRPr sz="3200" b="0"/>
            </a:lvl1pPr>
          </a:lstStyle>
          <a:p>
            <a:pPr lvl="0"/>
            <a:endParaRPr lang="pl-PL" dirty="0"/>
          </a:p>
        </p:txBody>
      </p:sp>
      <p:sp>
        <p:nvSpPr>
          <p:cNvPr id="8" name="Symbol zastępczy tekstu 15">
            <a:extLst>
              <a:ext uri="{FF2B5EF4-FFF2-40B4-BE49-F238E27FC236}">
                <a16:creationId xmlns:a16="http://schemas.microsoft.com/office/drawing/2014/main" id="{333DEDB4-F8FD-B841-8893-11254EBB623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2374756" y="5861537"/>
            <a:ext cx="9177144" cy="6166339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defRPr sz="3200" b="0"/>
            </a:lvl1pPr>
          </a:lstStyle>
          <a:p>
            <a:pPr lvl="0"/>
            <a:endParaRPr lang="pl-PL" dirty="0"/>
          </a:p>
        </p:txBody>
      </p:sp>
      <p:sp>
        <p:nvSpPr>
          <p:cNvPr id="9" name="Owal 8">
            <a:extLst>
              <a:ext uri="{FF2B5EF4-FFF2-40B4-BE49-F238E27FC236}">
                <a16:creationId xmlns:a16="http://schemas.microsoft.com/office/drawing/2014/main" id="{C761ECC3-3DA5-B145-8E60-ADEF37047258}"/>
              </a:ext>
            </a:extLst>
          </p:cNvPr>
          <p:cNvSpPr/>
          <p:nvPr userDrawn="1"/>
        </p:nvSpPr>
        <p:spPr>
          <a:xfrm>
            <a:off x="22803119" y="12490383"/>
            <a:ext cx="689113" cy="689113"/>
          </a:xfrm>
          <a:prstGeom prst="ellipse">
            <a:avLst/>
          </a:prstGeom>
          <a:solidFill>
            <a:srgbClr val="0041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E5ADE644-F530-704A-AC95-B27D48DFD72B}"/>
              </a:ext>
            </a:extLst>
          </p:cNvPr>
          <p:cNvSpPr txBox="1"/>
          <p:nvPr userDrawn="1"/>
        </p:nvSpPr>
        <p:spPr>
          <a:xfrm>
            <a:off x="22717767" y="12620809"/>
            <a:ext cx="859819" cy="428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07E02DCF-1F1B-AD4C-9D0D-B691E1963597}" type="slidenum">
              <a:rPr lang="pl-PL" sz="22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pl-PL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149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zerny tekst + dwa zdjec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16E18742-75A1-AD44-8296-F289060735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51113" y="0"/>
            <a:ext cx="9131300" cy="1371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19402" y="1187449"/>
            <a:ext cx="8789503" cy="1913560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pl-PL" dirty="0"/>
              <a:t>Tytuł slajdu</a:t>
            </a:r>
            <a:endParaRPr lang="en-US" dirty="0"/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869E3B29-86D5-EA4C-8127-3998B5DB8B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804319" y="3473450"/>
            <a:ext cx="6623684" cy="1913560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defRPr sz="3600"/>
            </a:lvl1pPr>
          </a:lstStyle>
          <a:p>
            <a:pPr lvl="0"/>
            <a:endParaRPr lang="pl-PL" dirty="0"/>
          </a:p>
        </p:txBody>
      </p:sp>
      <p:sp>
        <p:nvSpPr>
          <p:cNvPr id="16" name="Symbol zastępczy tekstu 15">
            <a:extLst>
              <a:ext uri="{FF2B5EF4-FFF2-40B4-BE49-F238E27FC236}">
                <a16:creationId xmlns:a16="http://schemas.microsoft.com/office/drawing/2014/main" id="{D6034778-CB20-1E4C-93DD-5932529AAFB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804319" y="5861537"/>
            <a:ext cx="6623684" cy="6166339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defRPr sz="3200" b="0"/>
            </a:lvl1pPr>
          </a:lstStyle>
          <a:p>
            <a:pPr lvl="0"/>
            <a:endParaRPr lang="pl-PL" dirty="0"/>
          </a:p>
        </p:txBody>
      </p:sp>
      <p:sp>
        <p:nvSpPr>
          <p:cNvPr id="8" name="Symbol zastępczy tekstu 15">
            <a:extLst>
              <a:ext uri="{FF2B5EF4-FFF2-40B4-BE49-F238E27FC236}">
                <a16:creationId xmlns:a16="http://schemas.microsoft.com/office/drawing/2014/main" id="{333DEDB4-F8FD-B841-8893-11254EBB623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806215" y="5861537"/>
            <a:ext cx="6623684" cy="6166339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defRPr sz="3200" b="0"/>
            </a:lvl1pPr>
          </a:lstStyle>
          <a:p>
            <a:pPr lvl="0"/>
            <a:endParaRPr lang="pl-PL" dirty="0"/>
          </a:p>
        </p:txBody>
      </p:sp>
      <p:sp>
        <p:nvSpPr>
          <p:cNvPr id="9" name="Symbol zastępczy tekstu 5">
            <a:extLst>
              <a:ext uri="{FF2B5EF4-FFF2-40B4-BE49-F238E27FC236}">
                <a16:creationId xmlns:a16="http://schemas.microsoft.com/office/drawing/2014/main" id="{B1502D64-761B-844D-87CA-60BEA551A42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814719" y="3473450"/>
            <a:ext cx="6623684" cy="1913560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defRPr sz="3600"/>
            </a:lvl1pPr>
          </a:lstStyle>
          <a:p>
            <a:pPr lvl="0"/>
            <a:endParaRPr lang="pl-PL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D1767385-7BDD-D74B-88E5-0695110829D4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17432015" y="-1"/>
            <a:ext cx="6950398" cy="6671779"/>
          </a:xfrm>
        </p:spPr>
        <p:txBody>
          <a:bodyPr anchor="t"/>
          <a:lstStyle>
            <a:lvl1pPr marL="0" indent="0">
              <a:buNone/>
              <a:defRPr sz="6400"/>
            </a:lvl1pPr>
            <a:lvl2pPr marL="914354" indent="0">
              <a:buNone/>
              <a:defRPr sz="5600"/>
            </a:lvl2pPr>
            <a:lvl3pPr marL="1828709" indent="0">
              <a:buNone/>
              <a:defRPr sz="4800"/>
            </a:lvl3pPr>
            <a:lvl4pPr marL="2743063" indent="0">
              <a:buNone/>
              <a:defRPr sz="4000"/>
            </a:lvl4pPr>
            <a:lvl5pPr marL="3657417" indent="0">
              <a:buNone/>
              <a:defRPr sz="4000"/>
            </a:lvl5pPr>
            <a:lvl6pPr marL="4571771" indent="0">
              <a:buNone/>
              <a:defRPr sz="4000"/>
            </a:lvl6pPr>
            <a:lvl7pPr marL="5486126" indent="0">
              <a:buNone/>
              <a:defRPr sz="4000"/>
            </a:lvl7pPr>
            <a:lvl8pPr marL="6400480" indent="0">
              <a:buNone/>
              <a:defRPr sz="4000"/>
            </a:lvl8pPr>
            <a:lvl9pPr marL="7314833" indent="0">
              <a:buNone/>
              <a:defRPr sz="4000"/>
            </a:lvl9pPr>
          </a:lstStyle>
          <a:p>
            <a:r>
              <a:rPr lang="pl-PL" dirty="0"/>
              <a:t>Kliknij ikonę, aby dodać obraz</a:t>
            </a:r>
            <a:endParaRPr lang="en-US" dirty="0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6B1114B7-29FD-D948-AC05-CDA01ED91909}"/>
              </a:ext>
            </a:extLst>
          </p:cNvPr>
          <p:cNvSpPr/>
          <p:nvPr userDrawn="1"/>
        </p:nvSpPr>
        <p:spPr>
          <a:xfrm>
            <a:off x="14124692" y="-588906"/>
            <a:ext cx="372442" cy="3724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681CB6D3-D218-C544-859B-AE7E729D6C6D}"/>
              </a:ext>
            </a:extLst>
          </p:cNvPr>
          <p:cNvSpPr>
            <a:spLocks noGrp="1"/>
          </p:cNvSpPr>
          <p:nvPr>
            <p:ph type="pic" idx="20"/>
          </p:nvPr>
        </p:nvSpPr>
        <p:spPr>
          <a:xfrm>
            <a:off x="17432015" y="7044221"/>
            <a:ext cx="6950398" cy="6671779"/>
          </a:xfrm>
        </p:spPr>
        <p:txBody>
          <a:bodyPr anchor="t"/>
          <a:lstStyle>
            <a:lvl1pPr marL="0" indent="0">
              <a:buNone/>
              <a:defRPr sz="6400"/>
            </a:lvl1pPr>
            <a:lvl2pPr marL="914354" indent="0">
              <a:buNone/>
              <a:defRPr sz="5600"/>
            </a:lvl2pPr>
            <a:lvl3pPr marL="1828709" indent="0">
              <a:buNone/>
              <a:defRPr sz="4800"/>
            </a:lvl3pPr>
            <a:lvl4pPr marL="2743063" indent="0">
              <a:buNone/>
              <a:defRPr sz="4000"/>
            </a:lvl4pPr>
            <a:lvl5pPr marL="3657417" indent="0">
              <a:buNone/>
              <a:defRPr sz="4000"/>
            </a:lvl5pPr>
            <a:lvl6pPr marL="4571771" indent="0">
              <a:buNone/>
              <a:defRPr sz="4000"/>
            </a:lvl6pPr>
            <a:lvl7pPr marL="5486126" indent="0">
              <a:buNone/>
              <a:defRPr sz="4000"/>
            </a:lvl7pPr>
            <a:lvl8pPr marL="6400480" indent="0">
              <a:buNone/>
              <a:defRPr sz="4000"/>
            </a:lvl8pPr>
            <a:lvl9pPr marL="7314833" indent="0">
              <a:buNone/>
              <a:defRPr sz="4000"/>
            </a:lvl9pPr>
          </a:lstStyle>
          <a:p>
            <a:r>
              <a:rPr lang="pl-PL" dirty="0"/>
              <a:t>Kliknij ikonę, aby dodać obraz</a:t>
            </a:r>
            <a:endParaRPr lang="en-US" dirty="0"/>
          </a:p>
        </p:txBody>
      </p:sp>
      <p:sp>
        <p:nvSpPr>
          <p:cNvPr id="13" name="Owal 12">
            <a:extLst>
              <a:ext uri="{FF2B5EF4-FFF2-40B4-BE49-F238E27FC236}">
                <a16:creationId xmlns:a16="http://schemas.microsoft.com/office/drawing/2014/main" id="{7887C45A-E358-FC4B-A188-0549518BD362}"/>
              </a:ext>
            </a:extLst>
          </p:cNvPr>
          <p:cNvSpPr/>
          <p:nvPr userDrawn="1"/>
        </p:nvSpPr>
        <p:spPr>
          <a:xfrm>
            <a:off x="22803119" y="12490383"/>
            <a:ext cx="689113" cy="689113"/>
          </a:xfrm>
          <a:prstGeom prst="ellipse">
            <a:avLst/>
          </a:prstGeom>
          <a:solidFill>
            <a:srgbClr val="0041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/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FE7C7A86-E81E-0C4E-88BD-2912DA688743}"/>
              </a:ext>
            </a:extLst>
          </p:cNvPr>
          <p:cNvSpPr txBox="1"/>
          <p:nvPr userDrawn="1"/>
        </p:nvSpPr>
        <p:spPr>
          <a:xfrm>
            <a:off x="22717767" y="12620809"/>
            <a:ext cx="859819" cy="428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07E02DCF-1F1B-AD4C-9D0D-B691E1963597}" type="slidenum">
              <a:rPr lang="pl-PL" sz="22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pl-PL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006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+jedno zdje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6FC093F6-FC83-0A46-AAE1-E01F5A133CB3}"/>
              </a:ext>
            </a:extLst>
          </p:cNvPr>
          <p:cNvSpPr>
            <a:spLocks noGrp="1" noChangeAspect="1"/>
          </p:cNvSpPr>
          <p:nvPr>
            <p:ph type="pic" idx="14"/>
          </p:nvPr>
        </p:nvSpPr>
        <p:spPr>
          <a:xfrm>
            <a:off x="12222036" y="0"/>
            <a:ext cx="12160377" cy="13716000"/>
          </a:xfrm>
        </p:spPr>
        <p:txBody>
          <a:bodyPr anchor="t"/>
          <a:lstStyle>
            <a:lvl1pPr marL="0" indent="0">
              <a:buNone/>
              <a:defRPr sz="6400"/>
            </a:lvl1pPr>
            <a:lvl2pPr marL="914354" indent="0">
              <a:buNone/>
              <a:defRPr sz="5600"/>
            </a:lvl2pPr>
            <a:lvl3pPr marL="1828709" indent="0">
              <a:buNone/>
              <a:defRPr sz="4800"/>
            </a:lvl3pPr>
            <a:lvl4pPr marL="2743063" indent="0">
              <a:buNone/>
              <a:defRPr sz="4000"/>
            </a:lvl4pPr>
            <a:lvl5pPr marL="3657417" indent="0">
              <a:buNone/>
              <a:defRPr sz="4000"/>
            </a:lvl5pPr>
            <a:lvl6pPr marL="4571771" indent="0">
              <a:buNone/>
              <a:defRPr sz="4000"/>
            </a:lvl6pPr>
            <a:lvl7pPr marL="5486126" indent="0">
              <a:buNone/>
              <a:defRPr sz="4000"/>
            </a:lvl7pPr>
            <a:lvl8pPr marL="6400480" indent="0">
              <a:buNone/>
              <a:defRPr sz="4000"/>
            </a:lvl8pPr>
            <a:lvl9pPr marL="7314833" indent="0">
              <a:buNone/>
              <a:defRPr sz="4000"/>
            </a:lvl9pPr>
          </a:lstStyle>
          <a:p>
            <a:r>
              <a:rPr lang="pl-PL" dirty="0"/>
              <a:t>Kliknij ikonę, aby dodać obraz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19402" y="1187449"/>
            <a:ext cx="8789503" cy="1913560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pl-PL" dirty="0"/>
              <a:t>Tytuł slajdu</a:t>
            </a:r>
            <a:endParaRPr lang="en-US" dirty="0"/>
          </a:p>
        </p:txBody>
      </p:sp>
      <p:sp>
        <p:nvSpPr>
          <p:cNvPr id="11" name="Symbol zastępczy tekstu 5">
            <a:extLst>
              <a:ext uri="{FF2B5EF4-FFF2-40B4-BE49-F238E27FC236}">
                <a16:creationId xmlns:a16="http://schemas.microsoft.com/office/drawing/2014/main" id="{9668D15B-B6B8-FC42-B8B0-747879E4C6A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804319" y="3473450"/>
            <a:ext cx="8637602" cy="1650034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defRPr sz="3600"/>
            </a:lvl1pPr>
          </a:lstStyle>
          <a:p>
            <a:pPr lvl="0"/>
            <a:endParaRPr lang="pl-PL" dirty="0"/>
          </a:p>
        </p:txBody>
      </p:sp>
      <p:sp>
        <p:nvSpPr>
          <p:cNvPr id="12" name="Symbol zastępczy tekstu 15">
            <a:extLst>
              <a:ext uri="{FF2B5EF4-FFF2-40B4-BE49-F238E27FC236}">
                <a16:creationId xmlns:a16="http://schemas.microsoft.com/office/drawing/2014/main" id="{5F654A74-501A-A540-9917-8220FBB4CAE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819400" y="5495927"/>
            <a:ext cx="8609801" cy="1362075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defRPr sz="3200" b="0"/>
            </a:lvl1pPr>
          </a:lstStyle>
          <a:p>
            <a:pPr lvl="0"/>
            <a:endParaRPr lang="pl-PL" dirty="0"/>
          </a:p>
        </p:txBody>
      </p:sp>
      <p:sp>
        <p:nvSpPr>
          <p:cNvPr id="13" name="Symbol zastępczy tekstu 17">
            <a:extLst>
              <a:ext uri="{FF2B5EF4-FFF2-40B4-BE49-F238E27FC236}">
                <a16:creationId xmlns:a16="http://schemas.microsoft.com/office/drawing/2014/main" id="{6969DD5E-DF8B-7149-92CD-DF9FB05C793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789239" y="7375525"/>
            <a:ext cx="8609801" cy="973345"/>
          </a:xfrm>
        </p:spPr>
        <p:txBody>
          <a:bodyPr>
            <a:normAutofit/>
          </a:bodyPr>
          <a:lstStyle>
            <a:lvl1pPr marL="457200" indent="-457200">
              <a:buClr>
                <a:schemeClr val="tx2"/>
              </a:buClr>
              <a:buFont typeface="Wingdings" pitchFamily="2" charset="2"/>
              <a:buChar char="§"/>
              <a:defRPr sz="3200" b="0"/>
            </a:lvl1pPr>
            <a:lvl2pPr marL="1371554" indent="-457200">
              <a:buClr>
                <a:srgbClr val="0041D0"/>
              </a:buClr>
              <a:buFont typeface="Wingdings" pitchFamily="2" charset="2"/>
              <a:buChar char="§"/>
              <a:defRPr/>
            </a:lvl2pPr>
          </a:lstStyle>
          <a:p>
            <a:pPr lvl="0"/>
            <a:r>
              <a:rPr lang="pl-PL" dirty="0" err="1"/>
              <a:t>Punktrory</a:t>
            </a:r>
            <a:endParaRPr lang="pl-PL" dirty="0"/>
          </a:p>
        </p:txBody>
      </p:sp>
      <p:sp>
        <p:nvSpPr>
          <p:cNvPr id="14" name="Symbol zastępczy tekstu 20">
            <a:extLst>
              <a:ext uri="{FF2B5EF4-FFF2-40B4-BE49-F238E27FC236}">
                <a16:creationId xmlns:a16="http://schemas.microsoft.com/office/drawing/2014/main" id="{D3008933-B9BC-2544-A64B-5707F6524F6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789238" y="8885238"/>
            <a:ext cx="8609801" cy="1630362"/>
          </a:xfrm>
        </p:spPr>
        <p:txBody>
          <a:bodyPr>
            <a:normAutofit/>
          </a:bodyPr>
          <a:lstStyle>
            <a:lvl1pPr marL="742950" indent="-742950">
              <a:buClr>
                <a:srgbClr val="0041D0"/>
              </a:buClr>
              <a:buFont typeface="+mj-lt"/>
              <a:buAutoNum type="arabicPeriod"/>
              <a:defRPr sz="3200" b="0"/>
            </a:lvl1pPr>
          </a:lstStyle>
          <a:p>
            <a:pPr lvl="0"/>
            <a:r>
              <a:rPr lang="pl-PL" dirty="0"/>
              <a:t>Numerowanie</a:t>
            </a:r>
          </a:p>
        </p:txBody>
      </p:sp>
      <p:sp>
        <p:nvSpPr>
          <p:cNvPr id="15" name="Owal 14">
            <a:extLst>
              <a:ext uri="{FF2B5EF4-FFF2-40B4-BE49-F238E27FC236}">
                <a16:creationId xmlns:a16="http://schemas.microsoft.com/office/drawing/2014/main" id="{1FBFCF2C-B018-174C-B8AB-B507C9CD941B}"/>
              </a:ext>
            </a:extLst>
          </p:cNvPr>
          <p:cNvSpPr/>
          <p:nvPr userDrawn="1"/>
        </p:nvSpPr>
        <p:spPr>
          <a:xfrm>
            <a:off x="22803119" y="12490383"/>
            <a:ext cx="689113" cy="689113"/>
          </a:xfrm>
          <a:prstGeom prst="ellipse">
            <a:avLst/>
          </a:prstGeom>
          <a:solidFill>
            <a:srgbClr val="0041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/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62A86DC0-F4BD-D945-9E96-A9D8D105F254}"/>
              </a:ext>
            </a:extLst>
          </p:cNvPr>
          <p:cNvSpPr txBox="1"/>
          <p:nvPr userDrawn="1"/>
        </p:nvSpPr>
        <p:spPr>
          <a:xfrm>
            <a:off x="22717767" y="12620809"/>
            <a:ext cx="859819" cy="428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07E02DCF-1F1B-AD4C-9D0D-B691E1963597}" type="slidenum">
              <a:rPr lang="pl-PL" sz="22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pl-PL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920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+zawartos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az 12">
            <a:extLst>
              <a:ext uri="{FF2B5EF4-FFF2-40B4-BE49-F238E27FC236}">
                <a16:creationId xmlns:a16="http://schemas.microsoft.com/office/drawing/2014/main" id="{640D8DAE-A603-CD41-8583-6BDC305B36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215813" y="38100"/>
            <a:ext cx="12166600" cy="13677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19402" y="1187449"/>
            <a:ext cx="8789503" cy="1913560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pl-PL" dirty="0"/>
              <a:t>Tytuł slajdu</a:t>
            </a:r>
            <a:endParaRPr lang="en-US" dirty="0"/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869E3B29-86D5-EA4C-8127-3998B5DB8B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804319" y="3473450"/>
            <a:ext cx="8637602" cy="1650034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defRPr sz="3600"/>
            </a:lvl1pPr>
          </a:lstStyle>
          <a:p>
            <a:pPr lvl="0"/>
            <a:endParaRPr lang="pl-PL" dirty="0"/>
          </a:p>
        </p:txBody>
      </p:sp>
      <p:sp>
        <p:nvSpPr>
          <p:cNvPr id="16" name="Symbol zastępczy tekstu 15">
            <a:extLst>
              <a:ext uri="{FF2B5EF4-FFF2-40B4-BE49-F238E27FC236}">
                <a16:creationId xmlns:a16="http://schemas.microsoft.com/office/drawing/2014/main" id="{D6034778-CB20-1E4C-93DD-5932529AAFB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819400" y="5495927"/>
            <a:ext cx="8609801" cy="1362075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defRPr sz="3200" b="0"/>
            </a:lvl1pPr>
          </a:lstStyle>
          <a:p>
            <a:pPr lvl="0"/>
            <a:endParaRPr lang="pl-PL" dirty="0"/>
          </a:p>
        </p:txBody>
      </p:sp>
      <p:sp>
        <p:nvSpPr>
          <p:cNvPr id="18" name="Symbol zastępczy tekstu 17">
            <a:extLst>
              <a:ext uri="{FF2B5EF4-FFF2-40B4-BE49-F238E27FC236}">
                <a16:creationId xmlns:a16="http://schemas.microsoft.com/office/drawing/2014/main" id="{D172573D-F3FC-F440-B36C-29CB4F87601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789239" y="7375525"/>
            <a:ext cx="8609801" cy="973345"/>
          </a:xfrm>
        </p:spPr>
        <p:txBody>
          <a:bodyPr>
            <a:normAutofit/>
          </a:bodyPr>
          <a:lstStyle>
            <a:lvl1pPr marL="457200" indent="-457200">
              <a:buClr>
                <a:schemeClr val="tx2"/>
              </a:buClr>
              <a:buFont typeface="Wingdings" pitchFamily="2" charset="2"/>
              <a:buChar char="§"/>
              <a:defRPr sz="3200" b="0"/>
            </a:lvl1pPr>
            <a:lvl2pPr marL="1371554" indent="-457200">
              <a:buClr>
                <a:srgbClr val="0041D0"/>
              </a:buClr>
              <a:buFont typeface="Wingdings" pitchFamily="2" charset="2"/>
              <a:buChar char="§"/>
              <a:defRPr/>
            </a:lvl2pPr>
          </a:lstStyle>
          <a:p>
            <a:pPr lvl="0"/>
            <a:r>
              <a:rPr lang="pl-PL" dirty="0" err="1"/>
              <a:t>Punktrory</a:t>
            </a:r>
            <a:endParaRPr lang="pl-PL" dirty="0"/>
          </a:p>
        </p:txBody>
      </p:sp>
      <p:sp>
        <p:nvSpPr>
          <p:cNvPr id="21" name="Symbol zastępczy tekstu 20">
            <a:extLst>
              <a:ext uri="{FF2B5EF4-FFF2-40B4-BE49-F238E27FC236}">
                <a16:creationId xmlns:a16="http://schemas.microsoft.com/office/drawing/2014/main" id="{75E97E5F-26B5-604D-B2DF-210F97450DA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789238" y="8885238"/>
            <a:ext cx="8609801" cy="1630362"/>
          </a:xfrm>
        </p:spPr>
        <p:txBody>
          <a:bodyPr>
            <a:normAutofit/>
          </a:bodyPr>
          <a:lstStyle>
            <a:lvl1pPr marL="742950" indent="-742950">
              <a:buClr>
                <a:srgbClr val="0041D0"/>
              </a:buClr>
              <a:buFont typeface="+mj-lt"/>
              <a:buAutoNum type="arabicPeriod"/>
              <a:defRPr sz="3200" b="0"/>
            </a:lvl1pPr>
          </a:lstStyle>
          <a:p>
            <a:pPr lvl="0"/>
            <a:r>
              <a:rPr lang="pl-PL" dirty="0"/>
              <a:t>Numerowanie</a:t>
            </a:r>
          </a:p>
        </p:txBody>
      </p:sp>
      <p:sp>
        <p:nvSpPr>
          <p:cNvPr id="10" name="Symbol zastępczy zawartości 3">
            <a:extLst>
              <a:ext uri="{FF2B5EF4-FFF2-40B4-BE49-F238E27FC236}">
                <a16:creationId xmlns:a16="http://schemas.microsoft.com/office/drawing/2014/main" id="{965A4F57-DAF5-2C46-8DBF-DA18C905FB78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12190413" y="3473450"/>
            <a:ext cx="11208858" cy="8593044"/>
          </a:xfrm>
        </p:spPr>
        <p:txBody>
          <a:bodyPr/>
          <a:lstStyle/>
          <a:p>
            <a:pPr lvl="0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53517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+jedno zdje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19402" y="1187449"/>
            <a:ext cx="8789503" cy="1913560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pl-PL" dirty="0"/>
              <a:t>Tytuł slajdu</a:t>
            </a:r>
            <a:endParaRPr lang="en-US" dirty="0"/>
          </a:p>
        </p:txBody>
      </p:sp>
      <p:sp>
        <p:nvSpPr>
          <p:cNvPr id="21" name="Symbol zastępczy tekstu 20">
            <a:extLst>
              <a:ext uri="{FF2B5EF4-FFF2-40B4-BE49-F238E27FC236}">
                <a16:creationId xmlns:a16="http://schemas.microsoft.com/office/drawing/2014/main" id="{75E97E5F-26B5-604D-B2DF-210F97450DA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789238" y="3473449"/>
            <a:ext cx="8609801" cy="8544379"/>
          </a:xfrm>
        </p:spPr>
        <p:txBody>
          <a:bodyPr>
            <a:normAutofit/>
          </a:bodyPr>
          <a:lstStyle>
            <a:lvl1pPr marL="742950" indent="-742950">
              <a:buClr>
                <a:srgbClr val="0041D0"/>
              </a:buClr>
              <a:buFont typeface="+mj-lt"/>
              <a:buAutoNum type="arabicPeriod"/>
              <a:defRPr sz="3200" b="0"/>
            </a:lvl1pPr>
          </a:lstStyle>
          <a:p>
            <a:pPr lvl="0"/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consectetuer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</a:t>
            </a:r>
          </a:p>
          <a:p>
            <a:pPr lvl="0"/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consectetuer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</a:t>
            </a:r>
          </a:p>
          <a:p>
            <a:pPr lvl="0"/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consectetuer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</a:t>
            </a:r>
          </a:p>
          <a:p>
            <a:pPr lvl="0"/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consectetuer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</a:t>
            </a:r>
          </a:p>
          <a:p>
            <a:pPr lvl="0"/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consectetuer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</a:t>
            </a:r>
          </a:p>
          <a:p>
            <a:pPr lvl="0"/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consectetuer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</a:t>
            </a:r>
          </a:p>
          <a:p>
            <a:pPr lvl="0"/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consectetuer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</a:t>
            </a:r>
          </a:p>
          <a:p>
            <a:pPr lvl="0"/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consectetuer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</a:t>
            </a: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1A3DF518-6B72-4148-9414-9306F98F85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51113" y="0"/>
            <a:ext cx="9131300" cy="13716000"/>
          </a:xfrm>
          <a:prstGeom prst="rect">
            <a:avLst/>
          </a:prstGeom>
        </p:spPr>
      </p:pic>
      <p:sp>
        <p:nvSpPr>
          <p:cNvPr id="11" name="Owal 10">
            <a:extLst>
              <a:ext uri="{FF2B5EF4-FFF2-40B4-BE49-F238E27FC236}">
                <a16:creationId xmlns:a16="http://schemas.microsoft.com/office/drawing/2014/main" id="{6639D01E-3685-EF4E-9CD8-CC499BB4101C}"/>
              </a:ext>
            </a:extLst>
          </p:cNvPr>
          <p:cNvSpPr/>
          <p:nvPr userDrawn="1"/>
        </p:nvSpPr>
        <p:spPr>
          <a:xfrm>
            <a:off x="22803119" y="12490383"/>
            <a:ext cx="689113" cy="689113"/>
          </a:xfrm>
          <a:prstGeom prst="ellipse">
            <a:avLst/>
          </a:prstGeom>
          <a:solidFill>
            <a:srgbClr val="0041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/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0F288DD1-D044-5342-83CB-4C0863A5D6B9}"/>
              </a:ext>
            </a:extLst>
          </p:cNvPr>
          <p:cNvSpPr txBox="1"/>
          <p:nvPr userDrawn="1"/>
        </p:nvSpPr>
        <p:spPr>
          <a:xfrm>
            <a:off x="22717767" y="12620809"/>
            <a:ext cx="859819" cy="428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07E02DCF-1F1B-AD4C-9D0D-B691E1963597}" type="slidenum">
              <a:rPr lang="pl-PL" sz="22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pl-PL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711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o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>
            <a:extLst>
              <a:ext uri="{FF2B5EF4-FFF2-40B4-BE49-F238E27FC236}">
                <a16:creationId xmlns:a16="http://schemas.microsoft.com/office/drawing/2014/main" id="{2D8F98FF-DCFF-904B-BA80-7230C1386F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15246872" y="0"/>
            <a:ext cx="9135541" cy="1371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19402" y="1187449"/>
            <a:ext cx="8789503" cy="1913560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pl-PL" dirty="0"/>
              <a:t>Tytuł slajdu</a:t>
            </a:r>
            <a:endParaRPr lang="en-US" dirty="0"/>
          </a:p>
        </p:txBody>
      </p:sp>
      <p:sp>
        <p:nvSpPr>
          <p:cNvPr id="18" name="Symbol zastępczy tekstu 17">
            <a:extLst>
              <a:ext uri="{FF2B5EF4-FFF2-40B4-BE49-F238E27FC236}">
                <a16:creationId xmlns:a16="http://schemas.microsoft.com/office/drawing/2014/main" id="{D172573D-F3FC-F440-B36C-29CB4F87601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789239" y="3473450"/>
            <a:ext cx="8789503" cy="8631463"/>
          </a:xfrm>
        </p:spPr>
        <p:txBody>
          <a:bodyPr>
            <a:normAutofit/>
          </a:bodyPr>
          <a:lstStyle>
            <a:lvl1pPr marL="457200" indent="-457200">
              <a:buClr>
                <a:schemeClr val="tx2"/>
              </a:buClr>
              <a:buFont typeface="Wingdings" pitchFamily="2" charset="2"/>
              <a:buChar char="§"/>
              <a:defRPr sz="3200" b="0"/>
            </a:lvl1pPr>
            <a:lvl2pPr marL="1371554" indent="-457200">
              <a:buClr>
                <a:srgbClr val="0041D0"/>
              </a:buClr>
              <a:buFont typeface="Wingdings" pitchFamily="2" charset="2"/>
              <a:buChar char="§"/>
              <a:defRPr/>
            </a:lvl2pPr>
          </a:lstStyle>
          <a:p>
            <a:pPr lvl="0"/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consectetuer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</a:t>
            </a:r>
          </a:p>
          <a:p>
            <a:pPr lvl="0"/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consectetuer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</a:t>
            </a:r>
          </a:p>
          <a:p>
            <a:pPr lvl="0"/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consectetuer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</a:t>
            </a:r>
          </a:p>
          <a:p>
            <a:pPr lvl="0"/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consectetuer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</a:t>
            </a:r>
          </a:p>
          <a:p>
            <a:pPr lvl="0"/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consectetuer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</a:t>
            </a:r>
          </a:p>
          <a:p>
            <a:pPr lvl="0"/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consectetuer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</a:t>
            </a:r>
          </a:p>
          <a:p>
            <a:pPr lvl="0"/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consectetuer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</a:t>
            </a:r>
          </a:p>
        </p:txBody>
      </p:sp>
      <p:sp>
        <p:nvSpPr>
          <p:cNvPr id="12" name="Owal 11">
            <a:extLst>
              <a:ext uri="{FF2B5EF4-FFF2-40B4-BE49-F238E27FC236}">
                <a16:creationId xmlns:a16="http://schemas.microsoft.com/office/drawing/2014/main" id="{11EAB4DD-D769-784B-B5E4-966BA5DBD29A}"/>
              </a:ext>
            </a:extLst>
          </p:cNvPr>
          <p:cNvSpPr/>
          <p:nvPr userDrawn="1"/>
        </p:nvSpPr>
        <p:spPr>
          <a:xfrm>
            <a:off x="22803119" y="12490383"/>
            <a:ext cx="689113" cy="689113"/>
          </a:xfrm>
          <a:prstGeom prst="ellipse">
            <a:avLst/>
          </a:prstGeom>
          <a:solidFill>
            <a:srgbClr val="0041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/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303AAC1E-01C8-A147-B4CD-634F8F475160}"/>
              </a:ext>
            </a:extLst>
          </p:cNvPr>
          <p:cNvSpPr txBox="1"/>
          <p:nvPr userDrawn="1"/>
        </p:nvSpPr>
        <p:spPr>
          <a:xfrm>
            <a:off x="22717767" y="12620809"/>
            <a:ext cx="859819" cy="428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07E02DCF-1F1B-AD4C-9D0D-B691E1963597}" type="slidenum">
              <a:rPr lang="pl-PL" sz="22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pl-PL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164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wal 10">
            <a:extLst>
              <a:ext uri="{FF2B5EF4-FFF2-40B4-BE49-F238E27FC236}">
                <a16:creationId xmlns:a16="http://schemas.microsoft.com/office/drawing/2014/main" id="{B327226B-8E34-0B46-8E7A-9D736308F7B5}"/>
              </a:ext>
            </a:extLst>
          </p:cNvPr>
          <p:cNvSpPr/>
          <p:nvPr userDrawn="1"/>
        </p:nvSpPr>
        <p:spPr>
          <a:xfrm>
            <a:off x="22803119" y="12490383"/>
            <a:ext cx="689113" cy="689113"/>
          </a:xfrm>
          <a:prstGeom prst="ellipse">
            <a:avLst/>
          </a:prstGeom>
          <a:solidFill>
            <a:srgbClr val="0041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19402" y="1187449"/>
            <a:ext cx="9371805" cy="26511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dirty="0"/>
              <a:t>Dodaj tytuł slajdu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19400" y="3479800"/>
            <a:ext cx="19886722" cy="85928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CEB7F77D-5522-8D43-8080-A1AE021FC333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0" y="0"/>
            <a:ext cx="2819400" cy="3479800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C9F9BA9C-D784-EB41-946D-636F3639DB63}"/>
              </a:ext>
            </a:extLst>
          </p:cNvPr>
          <p:cNvSpPr txBox="1"/>
          <p:nvPr userDrawn="1"/>
        </p:nvSpPr>
        <p:spPr>
          <a:xfrm>
            <a:off x="922338" y="12406681"/>
            <a:ext cx="7085806" cy="428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200" dirty="0">
                <a:solidFill>
                  <a:srgbClr val="0041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Uniwersytet Gdański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7AC8DE15-15CA-2D4A-B435-A5BEEA19E194}"/>
              </a:ext>
            </a:extLst>
          </p:cNvPr>
          <p:cNvSpPr txBox="1"/>
          <p:nvPr userDrawn="1"/>
        </p:nvSpPr>
        <p:spPr>
          <a:xfrm>
            <a:off x="22717767" y="12620809"/>
            <a:ext cx="859819" cy="428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07E02DCF-1F1B-AD4C-9D0D-B691E1963597}" type="slidenum">
              <a:rPr lang="pl-PL" sz="22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pl-PL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Łącznik prosty 12">
            <a:extLst>
              <a:ext uri="{FF2B5EF4-FFF2-40B4-BE49-F238E27FC236}">
                <a16:creationId xmlns:a16="http://schemas.microsoft.com/office/drawing/2014/main" id="{001DF0DD-8314-B845-A6C8-0BF81D1668A8}"/>
              </a:ext>
            </a:extLst>
          </p:cNvPr>
          <p:cNvCxnSpPr>
            <a:cxnSpLocks/>
          </p:cNvCxnSpPr>
          <p:nvPr userDrawn="1"/>
        </p:nvCxnSpPr>
        <p:spPr>
          <a:xfrm flipV="1">
            <a:off x="1055447" y="10581777"/>
            <a:ext cx="0" cy="1490870"/>
          </a:xfrm>
          <a:prstGeom prst="line">
            <a:avLst/>
          </a:prstGeom>
          <a:ln w="38100">
            <a:solidFill>
              <a:srgbClr val="0041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9030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1" r:id="rId2"/>
    <p:sldLayoutId id="2147483687" r:id="rId3"/>
    <p:sldLayoutId id="2147483682" r:id="rId4"/>
    <p:sldLayoutId id="2147483685" r:id="rId5"/>
    <p:sldLayoutId id="2147483673" r:id="rId6"/>
    <p:sldLayoutId id="2147483686" r:id="rId7"/>
    <p:sldLayoutId id="2147483684" r:id="rId8"/>
    <p:sldLayoutId id="2147483683" r:id="rId9"/>
    <p:sldLayoutId id="2147483672" r:id="rId10"/>
    <p:sldLayoutId id="2147483674" r:id="rId11"/>
    <p:sldLayoutId id="2147483675" r:id="rId12"/>
    <p:sldLayoutId id="2147483676" r:id="rId13"/>
    <p:sldLayoutId id="2147483679" r:id="rId14"/>
    <p:sldLayoutId id="2147483677" r:id="rId15"/>
    <p:sldLayoutId id="2147483678" r:id="rId16"/>
    <p:sldLayoutId id="2147483680" r:id="rId17"/>
    <p:sldLayoutId id="2147483688" r:id="rId18"/>
  </p:sldLayoutIdLst>
  <p:txStyles>
    <p:titleStyle>
      <a:lvl1pPr algn="l" defTabSz="1828709" rtl="0" eaLnBrk="1" latinLnBrk="0" hangingPunct="1">
        <a:lnSpc>
          <a:spcPct val="90000"/>
        </a:lnSpc>
        <a:spcBef>
          <a:spcPct val="0"/>
        </a:spcBef>
        <a:buNone/>
        <a:defRPr sz="4800" b="1" i="0" kern="1200">
          <a:solidFill>
            <a:srgbClr val="0041D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1828709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None/>
        <a:defRPr sz="3600" b="1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14354" indent="0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828709" indent="0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200" b="1" i="0" kern="1200">
          <a:solidFill>
            <a:srgbClr val="0041D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2743063" indent="0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4114593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8949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303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657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01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09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063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771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126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48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833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679" userDrawn="1">
          <p15:clr>
            <a:srgbClr val="F26B43"/>
          </p15:clr>
        </p15:guide>
        <p15:guide id="2" orient="horz" pos="4320" userDrawn="1">
          <p15:clr>
            <a:srgbClr val="F26B43"/>
          </p15:clr>
        </p15:guide>
        <p15:guide id="3" orient="horz" pos="2188" userDrawn="1">
          <p15:clr>
            <a:srgbClr val="F26B43"/>
          </p15:clr>
        </p15:guide>
        <p15:guide id="4" pos="13576" userDrawn="1">
          <p15:clr>
            <a:srgbClr val="F26B43"/>
          </p15:clr>
        </p15:guide>
        <p15:guide id="5" pos="603" userDrawn="1">
          <p15:clr>
            <a:srgbClr val="F26B43"/>
          </p15:clr>
        </p15:guide>
        <p15:guide id="6" orient="horz" pos="8017" userDrawn="1">
          <p15:clr>
            <a:srgbClr val="F26B43"/>
          </p15:clr>
        </p15:guide>
        <p15:guide id="7" orient="horz" pos="646" userDrawn="1">
          <p15:clr>
            <a:srgbClr val="F26B43"/>
          </p15:clr>
        </p15:guide>
        <p15:guide id="8" orient="horz" pos="162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5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ymbol zastępczy obrazu 9">
            <a:extLst>
              <a:ext uri="{FF2B5EF4-FFF2-40B4-BE49-F238E27FC236}">
                <a16:creationId xmlns:a16="http://schemas.microsoft.com/office/drawing/2014/main" id="{7363E9D0-9952-394A-8243-D9E3494B3CBC}"/>
              </a:ext>
            </a:extLst>
          </p:cNvPr>
          <p:cNvPicPr>
            <a:picLocks noGrp="1" noChangeAspect="1"/>
          </p:cNvPicPr>
          <p:nvPr>
            <p:ph type="pic" idx="14"/>
          </p:nvPr>
        </p:nvPicPr>
        <p:blipFill>
          <a:blip r:embed="rId3"/>
          <a:srcRect l="25048" r="25048"/>
          <a:stretch>
            <a:fillRect/>
          </a:stretch>
        </p:blipFill>
        <p:spPr/>
      </p:pic>
      <p:sp>
        <p:nvSpPr>
          <p:cNvPr id="13" name="Prostokąt 12">
            <a:extLst>
              <a:ext uri="{FF2B5EF4-FFF2-40B4-BE49-F238E27FC236}">
                <a16:creationId xmlns:a16="http://schemas.microsoft.com/office/drawing/2014/main" id="{F17FBB9C-5493-0042-9451-DEC53D4C79C9}"/>
              </a:ext>
            </a:extLst>
          </p:cNvPr>
          <p:cNvSpPr/>
          <p:nvPr/>
        </p:nvSpPr>
        <p:spPr>
          <a:xfrm>
            <a:off x="12191206" y="0"/>
            <a:ext cx="12191207" cy="137160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873D963-2F23-6344-806B-752813AC69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0061" y="6550411"/>
            <a:ext cx="10608587" cy="1679189"/>
          </a:xfrm>
        </p:spPr>
        <p:txBody>
          <a:bodyPr>
            <a:normAutofit/>
          </a:bodyPr>
          <a:lstStyle/>
          <a:p>
            <a:r>
              <a:rPr lang="pl-PL" sz="4800" dirty="0">
                <a:solidFill>
                  <a:srgbClr val="FFC000"/>
                </a:solidFill>
              </a:rPr>
              <a:t>NOWA USTAWA </a:t>
            </a:r>
            <a:br>
              <a:rPr lang="pl-PL" sz="4800" dirty="0">
                <a:solidFill>
                  <a:srgbClr val="FFC000"/>
                </a:solidFill>
              </a:rPr>
            </a:br>
            <a:r>
              <a:rPr lang="pl-PL" sz="4800" dirty="0">
                <a:solidFill>
                  <a:srgbClr val="FFC000"/>
                </a:solidFill>
              </a:rPr>
              <a:t>PRAWO ZAMÓWIEŃ PUBLICZNYCH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D233C481-28DD-1A4A-9AF5-AC4C0C19ABE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12.04.2022</a:t>
            </a:r>
          </a:p>
        </p:txBody>
      </p:sp>
      <p:pic>
        <p:nvPicPr>
          <p:cNvPr id="12" name="Symbol zastępczy obrazu 11">
            <a:extLst>
              <a:ext uri="{FF2B5EF4-FFF2-40B4-BE49-F238E27FC236}">
                <a16:creationId xmlns:a16="http://schemas.microsoft.com/office/drawing/2014/main" id="{7FDE8DAA-3C05-0045-AB24-A0F45FBC63D2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/>
          <a:srcRect t="7" b="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0104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ymbol zastępczy obrazu 17">
            <a:extLst>
              <a:ext uri="{FF2B5EF4-FFF2-40B4-BE49-F238E27FC236}">
                <a16:creationId xmlns:a16="http://schemas.microsoft.com/office/drawing/2014/main" id="{3167573D-B50F-4395-9920-C7093FDD511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2289" r="32289"/>
          <a:stretch>
            <a:fillRect/>
          </a:stretch>
        </p:blipFill>
        <p:spPr>
          <a:xfrm>
            <a:off x="13758190" y="0"/>
            <a:ext cx="10624224" cy="13715744"/>
          </a:xfrm>
          <a:prstGeom prst="rect">
            <a:avLst/>
          </a:prstGeom>
        </p:spPr>
      </p:pic>
      <p:sp>
        <p:nvSpPr>
          <p:cNvPr id="15" name="Tytuł 2">
            <a:extLst>
              <a:ext uri="{FF2B5EF4-FFF2-40B4-BE49-F238E27FC236}">
                <a16:creationId xmlns:a16="http://schemas.microsoft.com/office/drawing/2014/main" id="{1B4D0838-1D37-4AFF-97FB-A35269806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9402" y="1187449"/>
            <a:ext cx="10624224" cy="1913560"/>
          </a:xfrm>
        </p:spPr>
        <p:txBody>
          <a:bodyPr/>
          <a:lstStyle/>
          <a:p>
            <a:r>
              <a:rPr lang="pl-PL" dirty="0"/>
              <a:t>Zmiany podstaw odrzucenia oferty</a:t>
            </a:r>
          </a:p>
        </p:txBody>
      </p:sp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06ACF9AC-C008-45A1-B704-0F7A4745CA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0159630"/>
              </p:ext>
            </p:extLst>
          </p:nvPr>
        </p:nvGraphicFramePr>
        <p:xfrm>
          <a:off x="2590802" y="2144229"/>
          <a:ext cx="15565873" cy="103113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385972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23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4382412" cy="1371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Symbol zastępczy obrazu 6" descr="Obraz zawierający osoba, wewnątrz, sufit, osoby&#10;&#10;Opis wygenerowany automatycznie">
            <a:extLst>
              <a:ext uri="{FF2B5EF4-FFF2-40B4-BE49-F238E27FC236}">
                <a16:creationId xmlns:a16="http://schemas.microsoft.com/office/drawing/2014/main" id="{FB179838-BBA1-4EED-806C-437F9BD0644F}"/>
              </a:ext>
            </a:extLst>
          </p:cNvPr>
          <p:cNvPicPr>
            <a:picLocks noGrp="1" noChangeAspect="1"/>
          </p:cNvPicPr>
          <p:nvPr>
            <p:ph type="pic" idx="21"/>
          </p:nvPr>
        </p:nvPicPr>
        <p:blipFill rotWithShape="1">
          <a:blip r:embed="rId2"/>
          <a:srcRect t="9091" r="28186" b="-1"/>
          <a:stretch/>
        </p:blipFill>
        <p:spPr>
          <a:xfrm>
            <a:off x="2645923" y="10"/>
            <a:ext cx="21736489" cy="1371599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9511931" cy="13716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3C28F5F-8B48-8C4D-902D-868643BEE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5899" y="6163444"/>
            <a:ext cx="8046196" cy="2489550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pl-PL" sz="6600" dirty="0">
                <a:solidFill>
                  <a:schemeClr val="tx1"/>
                </a:solidFill>
                <a:latin typeface="+mj-lt"/>
                <a:cs typeface="+mj-cs"/>
              </a:rPr>
              <a:t>Pozostajemy w kontakcie.</a:t>
            </a:r>
            <a:endParaRPr lang="en-US" sz="6600" dirty="0">
              <a:solidFill>
                <a:schemeClr val="tx1"/>
              </a:solidFill>
              <a:latin typeface="+mj-lt"/>
              <a:cs typeface="+mj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519734" y="693628"/>
            <a:ext cx="292608" cy="140808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1995" y="9093840"/>
            <a:ext cx="7954762" cy="36576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90683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2CE7852-070A-484E-B1F1-82CC6FBB31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Dziękuję za uwagę!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5610E0E-8057-2E4F-B468-8DEB910956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0"/>
            <a:r>
              <a:rPr lang="pl-PL" dirty="0"/>
              <a:t>Centrum Polityki Zakupowej</a:t>
            </a:r>
          </a:p>
          <a:p>
            <a:pPr lvl="0"/>
            <a:r>
              <a:rPr lang="pl-PL" dirty="0"/>
              <a:t>ul. Jana Bażyńskiego 8</a:t>
            </a:r>
            <a:br>
              <a:rPr lang="pl-PL" dirty="0"/>
            </a:br>
            <a:r>
              <a:rPr lang="pl-PL" dirty="0"/>
              <a:t>80-309 Gdańsk</a:t>
            </a:r>
          </a:p>
          <a:p>
            <a:pPr lvl="0"/>
            <a:r>
              <a:rPr lang="pl-PL" dirty="0"/>
              <a:t>+48 58 523 31 08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36D54FE5-95E0-0346-AF22-9CE319C886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l-PL" dirty="0"/>
          </a:p>
          <a:p>
            <a:r>
              <a:rPr lang="pl-PL" dirty="0" err="1"/>
              <a:t>www.ug.edu.pl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82374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ytuł 1">
            <a:extLst>
              <a:ext uri="{FF2B5EF4-FFF2-40B4-BE49-F238E27FC236}">
                <a16:creationId xmlns:a16="http://schemas.microsoft.com/office/drawing/2014/main" id="{81B026C1-5A93-487A-9512-8B714A36D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9402" y="1187449"/>
            <a:ext cx="8789503" cy="1913560"/>
          </a:xfrm>
        </p:spPr>
        <p:txBody>
          <a:bodyPr/>
          <a:lstStyle/>
          <a:p>
            <a:r>
              <a:rPr lang="pl-PL" dirty="0"/>
              <a:t>Nowa Ustawa </a:t>
            </a:r>
            <a:r>
              <a:rPr lang="pl-PL" dirty="0" err="1"/>
              <a:t>Pzp</a:t>
            </a:r>
            <a:r>
              <a:rPr lang="pl-PL" dirty="0"/>
              <a:t> </a:t>
            </a:r>
          </a:p>
        </p:txBody>
      </p:sp>
      <p:pic>
        <p:nvPicPr>
          <p:cNvPr id="18" name="Obraz 17">
            <a:extLst>
              <a:ext uri="{FF2B5EF4-FFF2-40B4-BE49-F238E27FC236}">
                <a16:creationId xmlns:a16="http://schemas.microsoft.com/office/drawing/2014/main" id="{E3E18E39-EDBD-433D-9A92-347C41077C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3018" y="2835051"/>
            <a:ext cx="14171774" cy="857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470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ytuł 1">
            <a:extLst>
              <a:ext uri="{FF2B5EF4-FFF2-40B4-BE49-F238E27FC236}">
                <a16:creationId xmlns:a16="http://schemas.microsoft.com/office/drawing/2014/main" id="{81B026C1-5A93-487A-9512-8B714A36D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9402" y="1187449"/>
            <a:ext cx="8789503" cy="1913560"/>
          </a:xfrm>
        </p:spPr>
        <p:txBody>
          <a:bodyPr/>
          <a:lstStyle/>
          <a:p>
            <a:r>
              <a:rPr lang="pl-PL" dirty="0"/>
              <a:t>Nowa Ustawa </a:t>
            </a:r>
            <a:r>
              <a:rPr lang="pl-PL" dirty="0" err="1"/>
              <a:t>Pzp</a:t>
            </a:r>
            <a:r>
              <a:rPr lang="pl-PL" dirty="0"/>
              <a:t> </a:t>
            </a:r>
          </a:p>
        </p:txBody>
      </p:sp>
      <p:pic>
        <p:nvPicPr>
          <p:cNvPr id="4" name="Obraz 3" descr="Obraz zawierający wewnątrz&#10;&#10;Opis wygenerowany automatycznie">
            <a:extLst>
              <a:ext uri="{FF2B5EF4-FFF2-40B4-BE49-F238E27FC236}">
                <a16:creationId xmlns:a16="http://schemas.microsoft.com/office/drawing/2014/main" id="{11B2E44D-BE1D-4A59-9298-36A3907BF2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847" t="360" r="9519" b="23176"/>
          <a:stretch/>
        </p:blipFill>
        <p:spPr>
          <a:xfrm>
            <a:off x="13238018" y="457210"/>
            <a:ext cx="10383602" cy="9866400"/>
          </a:xfrm>
          <a:prstGeom prst="ellipse">
            <a:avLst/>
          </a:prstGeom>
        </p:spPr>
      </p:pic>
      <p:sp>
        <p:nvSpPr>
          <p:cNvPr id="5" name="Symbol zastępczy tekstu 2">
            <a:extLst>
              <a:ext uri="{FF2B5EF4-FFF2-40B4-BE49-F238E27FC236}">
                <a16:creationId xmlns:a16="http://schemas.microsoft.com/office/drawing/2014/main" id="{9DA727F0-9DCF-4C52-9DE9-49E411C158A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819402" y="4178808"/>
            <a:ext cx="6877364" cy="6414516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sz="3400" b="0" i="0" dirty="0">
                <a:effectLst/>
                <a:latin typeface="+mn-lt"/>
                <a:cs typeface="+mn-cs"/>
              </a:rPr>
              <a:t>Z </a:t>
            </a:r>
            <a:r>
              <a:rPr lang="en-US" sz="3400" b="0" i="0" dirty="0" err="1">
                <a:effectLst/>
                <a:latin typeface="+mn-lt"/>
                <a:cs typeface="+mn-cs"/>
              </a:rPr>
              <a:t>dniem</a:t>
            </a:r>
            <a:r>
              <a:rPr lang="en-US" sz="3400" b="0" i="0" dirty="0">
                <a:effectLst/>
                <a:latin typeface="+mn-lt"/>
                <a:cs typeface="+mn-cs"/>
              </a:rPr>
              <a:t> 1 </a:t>
            </a:r>
            <a:r>
              <a:rPr lang="en-US" sz="3400" b="0" i="0" dirty="0" err="1">
                <a:effectLst/>
                <a:latin typeface="+mn-lt"/>
                <a:cs typeface="+mn-cs"/>
              </a:rPr>
              <a:t>stycznia</a:t>
            </a:r>
            <a:r>
              <a:rPr lang="en-US" sz="3400" b="0" i="0" dirty="0">
                <a:effectLst/>
                <a:latin typeface="+mn-lt"/>
                <a:cs typeface="+mn-cs"/>
              </a:rPr>
              <a:t> 2021 r., </a:t>
            </a:r>
            <a:r>
              <a:rPr lang="en-US" sz="3400" b="0" i="0" dirty="0" err="1">
                <a:effectLst/>
                <a:latin typeface="+mn-lt"/>
                <a:cs typeface="+mn-cs"/>
              </a:rPr>
              <a:t>weszły</a:t>
            </a:r>
            <a:r>
              <a:rPr lang="en-US" sz="3400" b="0" i="0" dirty="0">
                <a:effectLst/>
                <a:latin typeface="+mn-lt"/>
                <a:cs typeface="+mn-cs"/>
              </a:rPr>
              <a:t> </a:t>
            </a:r>
            <a:r>
              <a:rPr lang="en-US" sz="3400" b="0" i="0" dirty="0" err="1">
                <a:effectLst/>
                <a:latin typeface="+mn-lt"/>
                <a:cs typeface="+mn-cs"/>
              </a:rPr>
              <a:t>przepisy</a:t>
            </a:r>
            <a:r>
              <a:rPr lang="en-US" sz="3400" b="0" i="0" dirty="0">
                <a:effectLst/>
                <a:latin typeface="+mn-lt"/>
                <a:cs typeface="+mn-cs"/>
              </a:rPr>
              <a:t> </a:t>
            </a:r>
            <a:r>
              <a:rPr lang="en-US" sz="3400" b="0" i="0" dirty="0" err="1">
                <a:effectLst/>
                <a:latin typeface="+mn-lt"/>
                <a:cs typeface="+mn-cs"/>
              </a:rPr>
              <a:t>wprowadzające</a:t>
            </a:r>
            <a:r>
              <a:rPr lang="en-US" sz="3400" b="0" i="0" dirty="0">
                <a:effectLst/>
                <a:latin typeface="+mn-lt"/>
                <a:cs typeface="+mn-cs"/>
              </a:rPr>
              <a:t> </a:t>
            </a:r>
            <a:r>
              <a:rPr lang="en-US" sz="3400" b="0" i="0" dirty="0" err="1">
                <a:effectLst/>
                <a:latin typeface="+mn-lt"/>
                <a:cs typeface="+mn-cs"/>
              </a:rPr>
              <a:t>zmiany</a:t>
            </a:r>
            <a:r>
              <a:rPr lang="en-US" sz="3400" b="0" i="0" dirty="0">
                <a:effectLst/>
                <a:latin typeface="+mn-lt"/>
                <a:cs typeface="+mn-cs"/>
              </a:rPr>
              <a:t> do </a:t>
            </a:r>
            <a:r>
              <a:rPr lang="en-US" sz="3400" b="0" i="0" dirty="0" err="1">
                <a:effectLst/>
                <a:latin typeface="+mn-lt"/>
                <a:cs typeface="+mn-cs"/>
              </a:rPr>
              <a:t>Pzp</a:t>
            </a:r>
            <a:r>
              <a:rPr lang="en-US" sz="3400" b="0" i="0" dirty="0">
                <a:effectLst/>
                <a:latin typeface="+mn-lt"/>
                <a:cs typeface="+mn-cs"/>
              </a:rPr>
              <a:t>, </a:t>
            </a:r>
            <a:r>
              <a:rPr lang="en-US" sz="3400" b="0" i="0" dirty="0" err="1">
                <a:effectLst/>
                <a:latin typeface="+mn-lt"/>
                <a:cs typeface="+mn-cs"/>
              </a:rPr>
              <a:t>tj</a:t>
            </a:r>
            <a:r>
              <a:rPr lang="en-US" sz="3400" b="0" i="0" dirty="0">
                <a:effectLst/>
                <a:latin typeface="+mn-lt"/>
                <a:cs typeface="+mn-cs"/>
              </a:rPr>
              <a:t>. </a:t>
            </a:r>
            <a:r>
              <a:rPr lang="en-US" sz="3400" b="0" i="0" dirty="0" err="1">
                <a:effectLst/>
                <a:latin typeface="+mn-lt"/>
                <a:cs typeface="+mn-cs"/>
              </a:rPr>
              <a:t>ustawa</a:t>
            </a:r>
            <a:r>
              <a:rPr lang="en-US" sz="3400" b="0" i="0" dirty="0">
                <a:effectLst/>
                <a:latin typeface="+mn-lt"/>
                <a:cs typeface="+mn-cs"/>
              </a:rPr>
              <a:t> z 27 </a:t>
            </a:r>
            <a:r>
              <a:rPr lang="en-US" sz="3400" b="0" i="0" dirty="0" err="1">
                <a:effectLst/>
                <a:latin typeface="+mn-lt"/>
                <a:cs typeface="+mn-cs"/>
              </a:rPr>
              <a:t>listopada</a:t>
            </a:r>
            <a:r>
              <a:rPr lang="en-US" sz="3400" b="0" i="0" dirty="0">
                <a:effectLst/>
                <a:latin typeface="+mn-lt"/>
                <a:cs typeface="+mn-cs"/>
              </a:rPr>
              <a:t> 2020 r. </a:t>
            </a:r>
            <a:r>
              <a:rPr lang="en-US" sz="3400" b="0" i="0" dirty="0" err="1">
                <a:effectLst/>
                <a:latin typeface="+mn-lt"/>
                <a:cs typeface="+mn-cs"/>
              </a:rPr>
              <a:t>zmianie</a:t>
            </a:r>
            <a:r>
              <a:rPr lang="en-US" sz="3400" b="0" i="0" dirty="0">
                <a:effectLst/>
                <a:latin typeface="+mn-lt"/>
                <a:cs typeface="+mn-cs"/>
              </a:rPr>
              <a:t> </a:t>
            </a:r>
            <a:r>
              <a:rPr lang="en-US" sz="3400" b="0" i="0" dirty="0" err="1">
                <a:effectLst/>
                <a:latin typeface="+mn-lt"/>
                <a:cs typeface="+mn-cs"/>
              </a:rPr>
              <a:t>ustawy</a:t>
            </a:r>
            <a:r>
              <a:rPr lang="en-US" sz="3400" b="0" i="0" dirty="0">
                <a:effectLst/>
                <a:latin typeface="+mn-lt"/>
                <a:cs typeface="+mn-cs"/>
              </a:rPr>
              <a:t> o </a:t>
            </a:r>
            <a:r>
              <a:rPr lang="en-US" sz="3400" b="0" i="0" dirty="0" err="1">
                <a:effectLst/>
                <a:latin typeface="+mn-lt"/>
                <a:cs typeface="+mn-cs"/>
              </a:rPr>
              <a:t>umowie</a:t>
            </a:r>
            <a:r>
              <a:rPr lang="en-US" sz="3400" b="0" i="0" dirty="0">
                <a:effectLst/>
                <a:latin typeface="+mn-lt"/>
                <a:cs typeface="+mn-cs"/>
              </a:rPr>
              <a:t> </a:t>
            </a:r>
            <a:r>
              <a:rPr lang="en-US" sz="3400" b="0" i="0" dirty="0" err="1">
                <a:effectLst/>
                <a:latin typeface="+mn-lt"/>
                <a:cs typeface="+mn-cs"/>
              </a:rPr>
              <a:t>koncesji</a:t>
            </a:r>
            <a:r>
              <a:rPr lang="en-US" sz="3400" b="0" i="0" dirty="0">
                <a:effectLst/>
                <a:latin typeface="+mn-lt"/>
                <a:cs typeface="+mn-cs"/>
              </a:rPr>
              <a:t> na </a:t>
            </a:r>
            <a:r>
              <a:rPr lang="en-US" sz="3400" b="0" i="0" dirty="0" err="1">
                <a:effectLst/>
                <a:latin typeface="+mn-lt"/>
                <a:cs typeface="+mn-cs"/>
              </a:rPr>
              <a:t>roboty</a:t>
            </a:r>
            <a:r>
              <a:rPr lang="en-US" sz="3400" b="0" i="0" dirty="0">
                <a:effectLst/>
                <a:latin typeface="+mn-lt"/>
                <a:cs typeface="+mn-cs"/>
              </a:rPr>
              <a:t> </a:t>
            </a:r>
            <a:r>
              <a:rPr lang="en-US" sz="3400" b="0" i="0" dirty="0" err="1">
                <a:effectLst/>
                <a:latin typeface="+mn-lt"/>
                <a:cs typeface="+mn-cs"/>
              </a:rPr>
              <a:t>budowlane</a:t>
            </a:r>
            <a:r>
              <a:rPr lang="en-US" sz="3400" b="0" i="0" dirty="0">
                <a:effectLst/>
                <a:latin typeface="+mn-lt"/>
                <a:cs typeface="+mn-cs"/>
              </a:rPr>
              <a:t> </a:t>
            </a:r>
            <a:r>
              <a:rPr lang="en-US" sz="3400" b="0" i="0" dirty="0" err="1">
                <a:effectLst/>
                <a:latin typeface="+mn-lt"/>
                <a:cs typeface="+mn-cs"/>
              </a:rPr>
              <a:t>lub</a:t>
            </a:r>
            <a:r>
              <a:rPr lang="en-US" sz="3400" b="0" i="0" dirty="0">
                <a:effectLst/>
                <a:latin typeface="+mn-lt"/>
                <a:cs typeface="+mn-cs"/>
              </a:rPr>
              <a:t> </a:t>
            </a:r>
            <a:r>
              <a:rPr lang="en-US" sz="3400" b="0" i="0" dirty="0" err="1">
                <a:effectLst/>
                <a:latin typeface="+mn-lt"/>
                <a:cs typeface="+mn-cs"/>
              </a:rPr>
              <a:t>usług</a:t>
            </a:r>
            <a:r>
              <a:rPr lang="en-US" sz="3400" b="0" i="0" dirty="0">
                <a:effectLst/>
                <a:latin typeface="+mn-lt"/>
                <a:cs typeface="+mn-cs"/>
              </a:rPr>
              <a:t>, </a:t>
            </a:r>
            <a:r>
              <a:rPr lang="en-US" sz="3400" b="0" i="0" dirty="0" err="1">
                <a:effectLst/>
                <a:latin typeface="+mn-lt"/>
                <a:cs typeface="+mn-cs"/>
              </a:rPr>
              <a:t>ustawy</a:t>
            </a:r>
            <a:r>
              <a:rPr lang="en-US" sz="3400" b="0" i="0" dirty="0">
                <a:effectLst/>
                <a:latin typeface="+mn-lt"/>
                <a:cs typeface="+mn-cs"/>
              </a:rPr>
              <a:t> - </a:t>
            </a:r>
            <a:r>
              <a:rPr lang="en-US" sz="3400" b="0" i="0" dirty="0" err="1">
                <a:effectLst/>
                <a:latin typeface="+mn-lt"/>
                <a:cs typeface="+mn-cs"/>
              </a:rPr>
              <a:t>Prawo</a:t>
            </a:r>
            <a:r>
              <a:rPr lang="en-US" sz="3400" b="0" i="0" dirty="0">
                <a:effectLst/>
                <a:latin typeface="+mn-lt"/>
                <a:cs typeface="+mn-cs"/>
              </a:rPr>
              <a:t> </a:t>
            </a:r>
            <a:r>
              <a:rPr lang="en-US" sz="3400" b="0" i="0" dirty="0" err="1">
                <a:effectLst/>
                <a:latin typeface="+mn-lt"/>
                <a:cs typeface="+mn-cs"/>
              </a:rPr>
              <a:t>zamówień</a:t>
            </a:r>
            <a:r>
              <a:rPr lang="en-US" sz="3400" b="0" i="0" dirty="0">
                <a:effectLst/>
                <a:latin typeface="+mn-lt"/>
                <a:cs typeface="+mn-cs"/>
              </a:rPr>
              <a:t> </a:t>
            </a:r>
            <a:r>
              <a:rPr lang="en-US" sz="3400" b="0" i="0" dirty="0" err="1">
                <a:effectLst/>
                <a:latin typeface="+mn-lt"/>
                <a:cs typeface="+mn-cs"/>
              </a:rPr>
              <a:t>publicznych</a:t>
            </a:r>
            <a:r>
              <a:rPr lang="en-US" sz="3400" b="0" i="0" dirty="0">
                <a:effectLst/>
                <a:latin typeface="+mn-lt"/>
                <a:cs typeface="+mn-cs"/>
              </a:rPr>
              <a:t> </a:t>
            </a:r>
            <a:r>
              <a:rPr lang="en-US" sz="3400" b="0" i="0" dirty="0" err="1">
                <a:effectLst/>
                <a:latin typeface="+mn-lt"/>
                <a:cs typeface="+mn-cs"/>
              </a:rPr>
              <a:t>oraz</a:t>
            </a:r>
            <a:r>
              <a:rPr lang="en-US" sz="3400" b="0" i="0" dirty="0">
                <a:effectLst/>
                <a:latin typeface="+mn-lt"/>
                <a:cs typeface="+mn-cs"/>
              </a:rPr>
              <a:t> </a:t>
            </a:r>
            <a:r>
              <a:rPr lang="en-US" sz="3400" b="0" i="0" dirty="0" err="1">
                <a:effectLst/>
                <a:latin typeface="+mn-lt"/>
                <a:cs typeface="+mn-cs"/>
              </a:rPr>
              <a:t>niektórych</a:t>
            </a:r>
            <a:r>
              <a:rPr lang="en-US" sz="3400" b="0" i="0" dirty="0">
                <a:effectLst/>
                <a:latin typeface="+mn-lt"/>
                <a:cs typeface="+mn-cs"/>
              </a:rPr>
              <a:t> </a:t>
            </a:r>
            <a:r>
              <a:rPr lang="en-US" sz="3400" b="0" i="0" dirty="0" err="1">
                <a:effectLst/>
                <a:latin typeface="+mn-lt"/>
                <a:cs typeface="+mn-cs"/>
              </a:rPr>
              <a:t>innych</a:t>
            </a:r>
            <a:r>
              <a:rPr lang="en-US" sz="3400" b="0" i="0" dirty="0">
                <a:effectLst/>
                <a:latin typeface="+mn-lt"/>
                <a:cs typeface="+mn-cs"/>
              </a:rPr>
              <a:t> </a:t>
            </a:r>
            <a:r>
              <a:rPr lang="en-US" sz="3400" b="0" i="0" dirty="0" err="1">
                <a:effectLst/>
                <a:latin typeface="+mn-lt"/>
                <a:cs typeface="+mn-cs"/>
              </a:rPr>
              <a:t>ustaw</a:t>
            </a:r>
            <a:r>
              <a:rPr lang="en-US" sz="3400" b="0" i="0" dirty="0">
                <a:effectLst/>
                <a:latin typeface="+mn-lt"/>
                <a:cs typeface="+mn-cs"/>
              </a:rPr>
              <a:t> (</a:t>
            </a:r>
            <a:r>
              <a:rPr lang="en-US" sz="3400" b="0" i="0" dirty="0" err="1">
                <a:effectLst/>
                <a:latin typeface="+mn-lt"/>
                <a:cs typeface="+mn-cs"/>
              </a:rPr>
              <a:t>dalej</a:t>
            </a:r>
            <a:r>
              <a:rPr lang="en-US" sz="3400" b="0" i="0" dirty="0">
                <a:effectLst/>
                <a:latin typeface="+mn-lt"/>
                <a:cs typeface="+mn-cs"/>
              </a:rPr>
              <a:t>: </a:t>
            </a:r>
            <a:r>
              <a:rPr lang="en-US" sz="3400" b="0" i="0" dirty="0" err="1">
                <a:effectLst/>
                <a:latin typeface="+mn-lt"/>
                <a:cs typeface="+mn-cs"/>
              </a:rPr>
              <a:t>ustawa</a:t>
            </a:r>
            <a:r>
              <a:rPr lang="en-US" sz="3400" b="0" i="0" dirty="0">
                <a:effectLst/>
                <a:latin typeface="+mn-lt"/>
                <a:cs typeface="+mn-cs"/>
              </a:rPr>
              <a:t> </a:t>
            </a:r>
            <a:r>
              <a:rPr lang="en-US" sz="3400" b="0" i="0" dirty="0" err="1">
                <a:effectLst/>
                <a:latin typeface="+mn-lt"/>
                <a:cs typeface="+mn-cs"/>
              </a:rPr>
              <a:t>zmieniająca</a:t>
            </a:r>
            <a:r>
              <a:rPr lang="en-US" sz="3400" b="0" i="0" dirty="0">
                <a:effectLst/>
                <a:latin typeface="+mn-lt"/>
                <a:cs typeface="+mn-cs"/>
              </a:rPr>
              <a:t>).</a:t>
            </a:r>
            <a:endParaRPr lang="en-US" sz="340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1141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B5E2835-4E47-45B3-9CFE-732FF7B054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4382412" cy="1371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4" descr="Obraz zawierający wewnątrz&#10;&#10;Opis wygenerowany automatycznie">
            <a:extLst>
              <a:ext uri="{FF2B5EF4-FFF2-40B4-BE49-F238E27FC236}">
                <a16:creationId xmlns:a16="http://schemas.microsoft.com/office/drawing/2014/main" id="{E0676C02-C9AA-4D35-B888-A4FF7426BA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901"/>
          <a:stretch/>
        </p:blipFill>
        <p:spPr>
          <a:xfrm>
            <a:off x="6319372" y="0"/>
            <a:ext cx="17897449" cy="13715990"/>
          </a:xfrm>
          <a:custGeom>
            <a:avLst/>
            <a:gdLst/>
            <a:ahLst/>
            <a:cxnLst/>
            <a:rect l="l" t="t" r="r" b="b"/>
            <a:pathLst>
              <a:path w="8949307" h="6858000">
                <a:moveTo>
                  <a:pt x="0" y="0"/>
                </a:moveTo>
                <a:lnTo>
                  <a:pt x="8949307" y="0"/>
                </a:lnTo>
                <a:lnTo>
                  <a:pt x="8949307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9" y="4741056"/>
                  <a:pt x="1212979" y="3429000"/>
                </a:cubicBezTo>
                <a:cubicBezTo>
                  <a:pt x="1212979" y="2116944"/>
                  <a:pt x="773509" y="929100"/>
                  <a:pt x="62983" y="69271"/>
                </a:cubicBezTo>
                <a:close/>
              </a:path>
            </a:pathLst>
          </a:custGeom>
        </p:spPr>
      </p:pic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5B45AD5D-AA52-4F7B-9362-576A39AD9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8910764" cy="13716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D5D5D5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AEDD7960-4866-4399-BEF6-DD1431AB4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892479" cy="13716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F9F7B04-329F-E74B-8831-8C77F4F78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139" y="2322576"/>
            <a:ext cx="6875841" cy="2251456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5600" dirty="0">
                <a:solidFill>
                  <a:schemeClr val="tx1"/>
                </a:solidFill>
                <a:latin typeface="+mj-lt"/>
                <a:cs typeface="+mj-cs"/>
              </a:rPr>
              <a:t>Now</a:t>
            </a:r>
            <a:r>
              <a:rPr lang="pl-PL" sz="5600" dirty="0">
                <a:solidFill>
                  <a:schemeClr val="tx1"/>
                </a:solidFill>
                <a:latin typeface="+mj-lt"/>
                <a:cs typeface="+mj-cs"/>
              </a:rPr>
              <a:t>e prawo.</a:t>
            </a:r>
            <a:r>
              <a:rPr lang="en-US" sz="5600" dirty="0">
                <a:solidFill>
                  <a:schemeClr val="tx1"/>
                </a:solidFill>
                <a:latin typeface="+mj-lt"/>
                <a:cs typeface="+mj-cs"/>
              </a:rPr>
              <a:t> </a:t>
            </a:r>
            <a:br>
              <a:rPr lang="en-US" sz="5600" dirty="0">
                <a:solidFill>
                  <a:schemeClr val="tx1"/>
                </a:solidFill>
                <a:latin typeface="+mj-lt"/>
                <a:cs typeface="+mj-cs"/>
              </a:rPr>
            </a:br>
            <a:endParaRPr lang="en-US" sz="5600" dirty="0">
              <a:solidFill>
                <a:schemeClr val="tx1"/>
              </a:solidFill>
              <a:latin typeface="+mj-lt"/>
              <a:cs typeface="+mj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325027" y="1211616"/>
            <a:ext cx="146304" cy="109720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6432" y="4886960"/>
            <a:ext cx="6674685" cy="36576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Symbol zastępczy tekstu 2">
            <a:extLst>
              <a:ext uri="{FF2B5EF4-FFF2-40B4-BE49-F238E27FC236}">
                <a16:creationId xmlns:a16="http://schemas.microsoft.com/office/drawing/2014/main" id="{4B304674-69F7-4274-B526-19A2E134E2CD}"/>
              </a:ext>
            </a:extLst>
          </p:cNvPr>
          <p:cNvSpPr txBox="1">
            <a:spLocks/>
          </p:cNvSpPr>
          <p:nvPr/>
        </p:nvSpPr>
        <p:spPr>
          <a:xfrm>
            <a:off x="849574" y="5236464"/>
            <a:ext cx="6877364" cy="6414516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1828709" rtl="0" eaLnBrk="1" latinLnBrk="0" hangingPunct="1">
              <a:lnSpc>
                <a:spcPct val="110000"/>
              </a:lnSpc>
              <a:spcBef>
                <a:spcPts val="2000"/>
              </a:spcBef>
              <a:buFont typeface="Arial" panose="020B0604020202020204" pitchFamily="34" charset="0"/>
              <a:buNone/>
              <a:defRPr sz="3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914354" indent="0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828709" indent="0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1" i="0" kern="1200">
                <a:solidFill>
                  <a:srgbClr val="0041D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2743063" indent="0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411459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l-PL" sz="3400" b="0" dirty="0">
                <a:latin typeface="+mn-lt"/>
                <a:cs typeface="+mn-cs"/>
              </a:rPr>
              <a:t>od</a:t>
            </a:r>
            <a:r>
              <a:rPr lang="en-US" sz="3400" b="0" dirty="0">
                <a:latin typeface="+mn-lt"/>
                <a:cs typeface="+mn-cs"/>
              </a:rPr>
              <a:t> 1 </a:t>
            </a:r>
            <a:r>
              <a:rPr lang="en-US" sz="3400" b="0" dirty="0" err="1">
                <a:latin typeface="+mn-lt"/>
                <a:cs typeface="+mn-cs"/>
              </a:rPr>
              <a:t>stycznia</a:t>
            </a:r>
            <a:r>
              <a:rPr lang="en-US" sz="3400" b="0" dirty="0">
                <a:latin typeface="+mn-lt"/>
                <a:cs typeface="+mn-cs"/>
              </a:rPr>
              <a:t> 2021 r., </a:t>
            </a:r>
            <a:r>
              <a:rPr lang="en-US" sz="3400" b="0" dirty="0" err="1">
                <a:latin typeface="+mn-lt"/>
                <a:cs typeface="+mn-cs"/>
              </a:rPr>
              <a:t>tj</a:t>
            </a:r>
            <a:r>
              <a:rPr lang="en-US" sz="3400" b="0" dirty="0">
                <a:latin typeface="+mn-lt"/>
                <a:cs typeface="+mn-cs"/>
              </a:rPr>
              <a:t>. </a:t>
            </a:r>
            <a:r>
              <a:rPr lang="en-US" sz="3400" b="0" dirty="0" err="1">
                <a:latin typeface="+mn-lt"/>
                <a:cs typeface="+mn-cs"/>
              </a:rPr>
              <a:t>równocześnie</a:t>
            </a:r>
            <a:r>
              <a:rPr lang="en-US" sz="3400" b="0" dirty="0">
                <a:latin typeface="+mn-lt"/>
                <a:cs typeface="+mn-cs"/>
              </a:rPr>
              <a:t> z </a:t>
            </a:r>
            <a:r>
              <a:rPr lang="en-US" sz="3400" b="0" dirty="0" err="1">
                <a:latin typeface="+mn-lt"/>
                <a:cs typeface="+mn-cs"/>
              </a:rPr>
              <a:t>wejściem</a:t>
            </a:r>
            <a:r>
              <a:rPr lang="en-US" sz="3400" b="0" dirty="0">
                <a:latin typeface="+mn-lt"/>
                <a:cs typeface="+mn-cs"/>
              </a:rPr>
              <a:t> w </a:t>
            </a:r>
            <a:r>
              <a:rPr lang="en-US" sz="3400" b="0" dirty="0" err="1">
                <a:latin typeface="+mn-lt"/>
                <a:cs typeface="+mn-cs"/>
              </a:rPr>
              <a:t>życie</a:t>
            </a:r>
            <a:r>
              <a:rPr lang="en-US" sz="3400" b="0" dirty="0">
                <a:latin typeface="+mn-lt"/>
                <a:cs typeface="+mn-cs"/>
              </a:rPr>
              <a:t> </a:t>
            </a:r>
            <a:r>
              <a:rPr lang="en-US" sz="3400" b="0" dirty="0" err="1">
                <a:latin typeface="+mn-lt"/>
                <a:cs typeface="+mn-cs"/>
              </a:rPr>
              <a:t>nowych</a:t>
            </a:r>
            <a:r>
              <a:rPr lang="en-US" sz="3400" b="0" dirty="0">
                <a:latin typeface="+mn-lt"/>
                <a:cs typeface="+mn-cs"/>
              </a:rPr>
              <a:t> </a:t>
            </a:r>
            <a:r>
              <a:rPr lang="en-US" sz="3400" b="0" dirty="0" err="1">
                <a:latin typeface="+mn-lt"/>
                <a:cs typeface="+mn-cs"/>
              </a:rPr>
              <a:t>regulacji</a:t>
            </a:r>
            <a:r>
              <a:rPr lang="en-US" sz="3400" b="0" dirty="0">
                <a:latin typeface="+mn-lt"/>
                <a:cs typeface="+mn-cs"/>
              </a:rPr>
              <a:t> </a:t>
            </a:r>
            <a:r>
              <a:rPr lang="en-US" sz="3400" b="0" dirty="0" err="1">
                <a:latin typeface="+mn-lt"/>
                <a:cs typeface="+mn-cs"/>
              </a:rPr>
              <a:t>wynikających</a:t>
            </a:r>
            <a:r>
              <a:rPr lang="en-US" sz="3400" b="0" dirty="0">
                <a:latin typeface="+mn-lt"/>
                <a:cs typeface="+mn-cs"/>
              </a:rPr>
              <a:t> z </a:t>
            </a:r>
            <a:r>
              <a:rPr lang="en-US" sz="3400" b="0" dirty="0" err="1">
                <a:latin typeface="+mn-lt"/>
                <a:cs typeface="+mn-cs"/>
              </a:rPr>
              <a:t>ustawy</a:t>
            </a:r>
            <a:r>
              <a:rPr lang="en-US" sz="3400" b="0" dirty="0">
                <a:latin typeface="+mn-lt"/>
                <a:cs typeface="+mn-cs"/>
              </a:rPr>
              <a:t> z 11 </a:t>
            </a:r>
            <a:r>
              <a:rPr lang="en-US" sz="3400" b="0" dirty="0" err="1">
                <a:latin typeface="+mn-lt"/>
                <a:cs typeface="+mn-cs"/>
              </a:rPr>
              <a:t>września</a:t>
            </a:r>
            <a:r>
              <a:rPr lang="en-US" sz="3400" b="0" dirty="0">
                <a:latin typeface="+mn-lt"/>
                <a:cs typeface="+mn-cs"/>
              </a:rPr>
              <a:t> 2019 r. - </a:t>
            </a:r>
            <a:r>
              <a:rPr lang="en-US" sz="3400" b="0" dirty="0" err="1">
                <a:latin typeface="+mn-lt"/>
                <a:cs typeface="+mn-cs"/>
              </a:rPr>
              <a:t>Prawo</a:t>
            </a:r>
            <a:r>
              <a:rPr lang="en-US" sz="3400" b="0" dirty="0">
                <a:latin typeface="+mn-lt"/>
                <a:cs typeface="+mn-cs"/>
              </a:rPr>
              <a:t> </a:t>
            </a:r>
            <a:r>
              <a:rPr lang="en-US" sz="3400" b="0" dirty="0" err="1">
                <a:latin typeface="+mn-lt"/>
                <a:cs typeface="+mn-cs"/>
              </a:rPr>
              <a:t>zamówień</a:t>
            </a:r>
            <a:r>
              <a:rPr lang="en-US" sz="3400" b="0" dirty="0">
                <a:latin typeface="+mn-lt"/>
                <a:cs typeface="+mn-cs"/>
              </a:rPr>
              <a:t> </a:t>
            </a:r>
            <a:r>
              <a:rPr lang="en-US" sz="3400" b="0" dirty="0" err="1">
                <a:latin typeface="+mn-lt"/>
                <a:cs typeface="+mn-cs"/>
              </a:rPr>
              <a:t>publicznych</a:t>
            </a:r>
            <a:r>
              <a:rPr lang="en-US" sz="3400" b="0" dirty="0">
                <a:latin typeface="+mn-lt"/>
                <a:cs typeface="+mn-cs"/>
              </a:rPr>
              <a:t> </a:t>
            </a:r>
            <a:r>
              <a:rPr lang="en-US" sz="3400" b="0" dirty="0" err="1">
                <a:latin typeface="+mn-lt"/>
                <a:cs typeface="+mn-cs"/>
              </a:rPr>
              <a:t>weszły</a:t>
            </a:r>
            <a:r>
              <a:rPr lang="en-US" sz="3400" b="0" dirty="0">
                <a:latin typeface="+mn-lt"/>
                <a:cs typeface="+mn-cs"/>
              </a:rPr>
              <a:t> </a:t>
            </a:r>
            <a:r>
              <a:rPr lang="en-US" sz="3400" b="0" dirty="0" err="1">
                <a:latin typeface="+mn-lt"/>
                <a:cs typeface="+mn-cs"/>
              </a:rPr>
              <a:t>przepisy</a:t>
            </a:r>
            <a:r>
              <a:rPr lang="en-US" sz="3400" b="0" dirty="0">
                <a:latin typeface="+mn-lt"/>
                <a:cs typeface="+mn-cs"/>
              </a:rPr>
              <a:t> </a:t>
            </a:r>
            <a:r>
              <a:rPr lang="en-US" sz="3400" b="0" dirty="0" err="1">
                <a:latin typeface="+mn-lt"/>
                <a:cs typeface="+mn-cs"/>
              </a:rPr>
              <a:t>wprowadzające</a:t>
            </a:r>
            <a:r>
              <a:rPr lang="en-US" sz="3400" b="0" dirty="0">
                <a:latin typeface="+mn-lt"/>
                <a:cs typeface="+mn-cs"/>
              </a:rPr>
              <a:t> </a:t>
            </a:r>
            <a:r>
              <a:rPr lang="en-US" sz="3400" b="0" dirty="0" err="1">
                <a:latin typeface="+mn-lt"/>
                <a:cs typeface="+mn-cs"/>
              </a:rPr>
              <a:t>zmiany</a:t>
            </a:r>
            <a:r>
              <a:rPr lang="en-US" sz="3400" b="0" dirty="0">
                <a:latin typeface="+mn-lt"/>
                <a:cs typeface="+mn-cs"/>
              </a:rPr>
              <a:t> do </a:t>
            </a:r>
            <a:r>
              <a:rPr lang="en-US" sz="3400" b="0" dirty="0" err="1">
                <a:latin typeface="+mn-lt"/>
                <a:cs typeface="+mn-cs"/>
              </a:rPr>
              <a:t>Pzp</a:t>
            </a:r>
            <a:r>
              <a:rPr lang="en-US" sz="3400" b="0" dirty="0">
                <a:latin typeface="+mn-lt"/>
                <a:cs typeface="+mn-cs"/>
              </a:rPr>
              <a:t>, </a:t>
            </a:r>
            <a:r>
              <a:rPr lang="en-US" sz="3400" b="0" dirty="0" err="1">
                <a:latin typeface="+mn-lt"/>
                <a:cs typeface="+mn-cs"/>
              </a:rPr>
              <a:t>tj</a:t>
            </a:r>
            <a:r>
              <a:rPr lang="en-US" sz="3400" b="0" dirty="0">
                <a:latin typeface="+mn-lt"/>
                <a:cs typeface="+mn-cs"/>
              </a:rPr>
              <a:t>. </a:t>
            </a:r>
            <a:r>
              <a:rPr lang="en-US" sz="3400" b="0" dirty="0" err="1">
                <a:latin typeface="+mn-lt"/>
                <a:cs typeface="+mn-cs"/>
              </a:rPr>
              <a:t>ustawa</a:t>
            </a:r>
            <a:r>
              <a:rPr lang="en-US" sz="3400" b="0" dirty="0">
                <a:latin typeface="+mn-lt"/>
                <a:cs typeface="+mn-cs"/>
              </a:rPr>
              <a:t> z 27 </a:t>
            </a:r>
            <a:r>
              <a:rPr lang="en-US" sz="3400" b="0" dirty="0" err="1">
                <a:latin typeface="+mn-lt"/>
                <a:cs typeface="+mn-cs"/>
              </a:rPr>
              <a:t>listopada</a:t>
            </a:r>
            <a:r>
              <a:rPr lang="en-US" sz="3400" b="0" dirty="0">
                <a:latin typeface="+mn-lt"/>
                <a:cs typeface="+mn-cs"/>
              </a:rPr>
              <a:t> 2020 r. </a:t>
            </a:r>
            <a:r>
              <a:rPr lang="en-US" sz="3400" b="0" dirty="0" err="1">
                <a:latin typeface="+mn-lt"/>
                <a:cs typeface="+mn-cs"/>
              </a:rPr>
              <a:t>zmianie</a:t>
            </a:r>
            <a:r>
              <a:rPr lang="en-US" sz="3400" b="0" dirty="0">
                <a:latin typeface="+mn-lt"/>
                <a:cs typeface="+mn-cs"/>
              </a:rPr>
              <a:t> </a:t>
            </a:r>
            <a:r>
              <a:rPr lang="en-US" sz="3400" b="0" dirty="0" err="1">
                <a:latin typeface="+mn-lt"/>
                <a:cs typeface="+mn-cs"/>
              </a:rPr>
              <a:t>ustawy</a:t>
            </a:r>
            <a:r>
              <a:rPr lang="en-US" sz="3400" b="0" dirty="0">
                <a:latin typeface="+mn-lt"/>
                <a:cs typeface="+mn-cs"/>
              </a:rPr>
              <a:t> o </a:t>
            </a:r>
            <a:r>
              <a:rPr lang="en-US" sz="3400" b="0" dirty="0" err="1">
                <a:latin typeface="+mn-lt"/>
                <a:cs typeface="+mn-cs"/>
              </a:rPr>
              <a:t>umowie</a:t>
            </a:r>
            <a:r>
              <a:rPr lang="en-US" sz="3400" b="0" dirty="0">
                <a:latin typeface="+mn-lt"/>
                <a:cs typeface="+mn-cs"/>
              </a:rPr>
              <a:t> </a:t>
            </a:r>
            <a:r>
              <a:rPr lang="en-US" sz="3400" b="0" dirty="0" err="1">
                <a:latin typeface="+mn-lt"/>
                <a:cs typeface="+mn-cs"/>
              </a:rPr>
              <a:t>koncesji</a:t>
            </a:r>
            <a:r>
              <a:rPr lang="en-US" sz="3400" b="0" dirty="0">
                <a:latin typeface="+mn-lt"/>
                <a:cs typeface="+mn-cs"/>
              </a:rPr>
              <a:t> na </a:t>
            </a:r>
            <a:r>
              <a:rPr lang="en-US" sz="3400" b="0" dirty="0" err="1">
                <a:latin typeface="+mn-lt"/>
                <a:cs typeface="+mn-cs"/>
              </a:rPr>
              <a:t>roboty</a:t>
            </a:r>
            <a:r>
              <a:rPr lang="en-US" sz="3400" b="0" dirty="0">
                <a:latin typeface="+mn-lt"/>
                <a:cs typeface="+mn-cs"/>
              </a:rPr>
              <a:t> </a:t>
            </a:r>
            <a:r>
              <a:rPr lang="en-US" sz="3400" b="0" dirty="0" err="1">
                <a:latin typeface="+mn-lt"/>
                <a:cs typeface="+mn-cs"/>
              </a:rPr>
              <a:t>budowlane</a:t>
            </a:r>
            <a:r>
              <a:rPr lang="en-US" sz="3400" b="0" dirty="0">
                <a:latin typeface="+mn-lt"/>
                <a:cs typeface="+mn-cs"/>
              </a:rPr>
              <a:t> </a:t>
            </a:r>
            <a:r>
              <a:rPr lang="en-US" sz="3400" b="0" dirty="0" err="1">
                <a:latin typeface="+mn-lt"/>
                <a:cs typeface="+mn-cs"/>
              </a:rPr>
              <a:t>lub</a:t>
            </a:r>
            <a:r>
              <a:rPr lang="en-US" sz="3400" b="0" dirty="0">
                <a:latin typeface="+mn-lt"/>
                <a:cs typeface="+mn-cs"/>
              </a:rPr>
              <a:t> </a:t>
            </a:r>
            <a:r>
              <a:rPr lang="en-US" sz="3400" b="0" dirty="0" err="1">
                <a:latin typeface="+mn-lt"/>
                <a:cs typeface="+mn-cs"/>
              </a:rPr>
              <a:t>usług</a:t>
            </a:r>
            <a:r>
              <a:rPr lang="en-US" sz="3400" b="0" dirty="0">
                <a:latin typeface="+mn-lt"/>
                <a:cs typeface="+mn-cs"/>
              </a:rPr>
              <a:t>, </a:t>
            </a:r>
            <a:r>
              <a:rPr lang="en-US" sz="3400" b="0" dirty="0" err="1">
                <a:latin typeface="+mn-lt"/>
                <a:cs typeface="+mn-cs"/>
              </a:rPr>
              <a:t>ustawy</a:t>
            </a:r>
            <a:r>
              <a:rPr lang="en-US" sz="3400" b="0" dirty="0">
                <a:latin typeface="+mn-lt"/>
                <a:cs typeface="+mn-cs"/>
              </a:rPr>
              <a:t> - </a:t>
            </a:r>
            <a:r>
              <a:rPr lang="en-US" sz="3400" b="0" dirty="0" err="1">
                <a:latin typeface="+mn-lt"/>
                <a:cs typeface="+mn-cs"/>
              </a:rPr>
              <a:t>Prawo</a:t>
            </a:r>
            <a:r>
              <a:rPr lang="en-US" sz="3400" b="0" dirty="0">
                <a:latin typeface="+mn-lt"/>
                <a:cs typeface="+mn-cs"/>
              </a:rPr>
              <a:t> </a:t>
            </a:r>
            <a:r>
              <a:rPr lang="en-US" sz="3400" b="0" dirty="0" err="1">
                <a:latin typeface="+mn-lt"/>
                <a:cs typeface="+mn-cs"/>
              </a:rPr>
              <a:t>zamówień</a:t>
            </a:r>
            <a:r>
              <a:rPr lang="en-US" sz="3400" b="0" dirty="0">
                <a:latin typeface="+mn-lt"/>
                <a:cs typeface="+mn-cs"/>
              </a:rPr>
              <a:t> </a:t>
            </a:r>
            <a:r>
              <a:rPr lang="en-US" sz="3400" b="0" dirty="0" err="1">
                <a:latin typeface="+mn-lt"/>
                <a:cs typeface="+mn-cs"/>
              </a:rPr>
              <a:t>publicznych</a:t>
            </a:r>
            <a:r>
              <a:rPr lang="en-US" sz="3400" b="0" dirty="0">
                <a:latin typeface="+mn-lt"/>
                <a:cs typeface="+mn-cs"/>
              </a:rPr>
              <a:t> </a:t>
            </a:r>
            <a:r>
              <a:rPr lang="en-US" sz="3400" b="0" dirty="0" err="1">
                <a:latin typeface="+mn-lt"/>
                <a:cs typeface="+mn-cs"/>
              </a:rPr>
              <a:t>oraz</a:t>
            </a:r>
            <a:r>
              <a:rPr lang="en-US" sz="3400" b="0" dirty="0">
                <a:latin typeface="+mn-lt"/>
                <a:cs typeface="+mn-cs"/>
              </a:rPr>
              <a:t> </a:t>
            </a:r>
            <a:r>
              <a:rPr lang="en-US" sz="3400" b="0" dirty="0" err="1">
                <a:latin typeface="+mn-lt"/>
                <a:cs typeface="+mn-cs"/>
              </a:rPr>
              <a:t>niektórych</a:t>
            </a:r>
            <a:r>
              <a:rPr lang="en-US" sz="3400" b="0" dirty="0">
                <a:latin typeface="+mn-lt"/>
                <a:cs typeface="+mn-cs"/>
              </a:rPr>
              <a:t> </a:t>
            </a:r>
            <a:r>
              <a:rPr lang="en-US" sz="3400" b="0" dirty="0" err="1">
                <a:latin typeface="+mn-lt"/>
                <a:cs typeface="+mn-cs"/>
              </a:rPr>
              <a:t>innych</a:t>
            </a:r>
            <a:r>
              <a:rPr lang="en-US" sz="3400" b="0" dirty="0">
                <a:latin typeface="+mn-lt"/>
                <a:cs typeface="+mn-cs"/>
              </a:rPr>
              <a:t> </a:t>
            </a:r>
            <a:r>
              <a:rPr lang="en-US" sz="3400" b="0" dirty="0" err="1">
                <a:latin typeface="+mn-lt"/>
                <a:cs typeface="+mn-cs"/>
              </a:rPr>
              <a:t>ustaw</a:t>
            </a:r>
            <a:r>
              <a:rPr lang="en-US" sz="3400" b="0" dirty="0">
                <a:latin typeface="+mn-lt"/>
                <a:cs typeface="+mn-cs"/>
              </a:rPr>
              <a:t> (</a:t>
            </a:r>
            <a:r>
              <a:rPr lang="en-US" sz="3400" b="0" dirty="0" err="1">
                <a:latin typeface="+mn-lt"/>
                <a:cs typeface="+mn-cs"/>
              </a:rPr>
              <a:t>dalej</a:t>
            </a:r>
            <a:r>
              <a:rPr lang="en-US" sz="3400" b="0" dirty="0">
                <a:latin typeface="+mn-lt"/>
                <a:cs typeface="+mn-cs"/>
              </a:rPr>
              <a:t>: </a:t>
            </a:r>
            <a:r>
              <a:rPr lang="en-US" sz="3400" b="0" dirty="0" err="1">
                <a:latin typeface="+mn-lt"/>
                <a:cs typeface="+mn-cs"/>
              </a:rPr>
              <a:t>ustawa</a:t>
            </a:r>
            <a:r>
              <a:rPr lang="en-US" sz="3400" b="0" dirty="0">
                <a:latin typeface="+mn-lt"/>
                <a:cs typeface="+mn-cs"/>
              </a:rPr>
              <a:t> </a:t>
            </a:r>
            <a:r>
              <a:rPr lang="en-US" sz="3400" b="0" dirty="0" err="1">
                <a:latin typeface="+mn-lt"/>
                <a:cs typeface="+mn-cs"/>
              </a:rPr>
              <a:t>zmieniająca</a:t>
            </a:r>
            <a:r>
              <a:rPr lang="en-US" sz="3400" b="0" dirty="0">
                <a:latin typeface="+mn-lt"/>
                <a:cs typeface="+mn-cs"/>
              </a:rPr>
              <a:t>).</a:t>
            </a:r>
            <a:endParaRPr lang="en-US" sz="340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3582415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1693D92-A5A9-3240-A5E9-3BCFA47AD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Zmiany: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FE1D4D4-0D60-E145-B660-669C29B519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Autofit/>
          </a:bodyPr>
          <a:lstStyle/>
          <a:p>
            <a:r>
              <a:rPr lang="pl-PL" dirty="0"/>
              <a:t>Od kiedy?</a:t>
            </a:r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CB47D567-99CA-7C42-8C4E-5FA1C629024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804319" y="6056377"/>
            <a:ext cx="6623684" cy="1913560"/>
          </a:xfrm>
        </p:spPr>
        <p:txBody>
          <a:bodyPr>
            <a:noAutofit/>
          </a:bodyPr>
          <a:lstStyle/>
          <a:p>
            <a:r>
              <a:rPr lang="pl-PL" dirty="0"/>
              <a:t>Co się zmieniło?</a:t>
            </a:r>
          </a:p>
        </p:txBody>
      </p:sp>
      <p:sp>
        <p:nvSpPr>
          <p:cNvPr id="13" name="Owal 12">
            <a:extLst>
              <a:ext uri="{FF2B5EF4-FFF2-40B4-BE49-F238E27FC236}">
                <a16:creationId xmlns:a16="http://schemas.microsoft.com/office/drawing/2014/main" id="{84AD6221-21B4-C646-ABF1-D1CE5EB6F4BC}"/>
              </a:ext>
            </a:extLst>
          </p:cNvPr>
          <p:cNvSpPr/>
          <p:nvPr/>
        </p:nvSpPr>
        <p:spPr>
          <a:xfrm>
            <a:off x="22803119" y="12490383"/>
            <a:ext cx="689113" cy="689113"/>
          </a:xfrm>
          <a:prstGeom prst="ellipse">
            <a:avLst/>
          </a:prstGeom>
          <a:solidFill>
            <a:srgbClr val="0041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/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0FC04D22-CB0D-BF42-AC5D-3D82F800DAE4}"/>
              </a:ext>
            </a:extLst>
          </p:cNvPr>
          <p:cNvSpPr txBox="1"/>
          <p:nvPr/>
        </p:nvSpPr>
        <p:spPr>
          <a:xfrm>
            <a:off x="22717767" y="12620809"/>
            <a:ext cx="859819" cy="428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07E02DCF-1F1B-AD4C-9D0D-B691E1963597}" type="slidenum">
              <a:rPr lang="pl-PL" sz="22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5</a:t>
            </a:fld>
            <a:endParaRPr lang="pl-PL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Symbol zastępczy tekstu 17">
            <a:extLst>
              <a:ext uri="{FF2B5EF4-FFF2-40B4-BE49-F238E27FC236}">
                <a16:creationId xmlns:a16="http://schemas.microsoft.com/office/drawing/2014/main" id="{39671638-DD4C-49FE-8284-361A528853A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804319" y="4270620"/>
            <a:ext cx="5408820" cy="956779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i="0" dirty="0">
                <a:effectLst/>
                <a:latin typeface="+mn-lt"/>
              </a:rPr>
              <a:t>od 1 stycznia 2021 r. </a:t>
            </a:r>
            <a:endParaRPr lang="pl-PL" dirty="0"/>
          </a:p>
        </p:txBody>
      </p:sp>
      <p:pic>
        <p:nvPicPr>
          <p:cNvPr id="34" name="Symbol zastępczy obrazu 33">
            <a:extLst>
              <a:ext uri="{FF2B5EF4-FFF2-40B4-BE49-F238E27FC236}">
                <a16:creationId xmlns:a16="http://schemas.microsoft.com/office/drawing/2014/main" id="{4CA543E0-CAD5-407A-AB9E-DD527DD2BA76}"/>
              </a:ext>
            </a:extLst>
          </p:cNvPr>
          <p:cNvPicPr>
            <a:picLocks noGrp="1" noChangeAspect="1"/>
          </p:cNvPicPr>
          <p:nvPr>
            <p:ph type="pic" idx="20"/>
          </p:nvPr>
        </p:nvPicPr>
        <p:blipFill>
          <a:blip r:embed="rId3"/>
          <a:srcRect t="13321" b="13321"/>
          <a:stretch>
            <a:fillRect/>
          </a:stretch>
        </p:blipFill>
        <p:spPr>
          <a:xfrm>
            <a:off x="13979907" y="0"/>
            <a:ext cx="10402506" cy="13716000"/>
          </a:xfrm>
        </p:spPr>
      </p:pic>
      <p:sp>
        <p:nvSpPr>
          <p:cNvPr id="12" name="Symbol zastępczy tekstu 17">
            <a:extLst>
              <a:ext uri="{FF2B5EF4-FFF2-40B4-BE49-F238E27FC236}">
                <a16:creationId xmlns:a16="http://schemas.microsoft.com/office/drawing/2014/main" id="{678397EA-892A-4EB2-8001-1F0264848B7B}"/>
              </a:ext>
            </a:extLst>
          </p:cNvPr>
          <p:cNvSpPr txBox="1">
            <a:spLocks/>
          </p:cNvSpPr>
          <p:nvPr/>
        </p:nvSpPr>
        <p:spPr>
          <a:xfrm>
            <a:off x="2804318" y="6841707"/>
            <a:ext cx="9235281" cy="37691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1828709" rtl="0" eaLnBrk="1" latinLnBrk="0" hangingPunct="1">
              <a:lnSpc>
                <a:spcPct val="110000"/>
              </a:lnSpc>
              <a:spcBef>
                <a:spcPts val="2000"/>
              </a:spcBef>
              <a:buFont typeface="Arial" panose="020B0604020202020204" pitchFamily="34" charset="0"/>
              <a:buNone/>
              <a:defRPr sz="32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914354" indent="0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828709" indent="0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1" i="0" kern="1200">
                <a:solidFill>
                  <a:srgbClr val="0041D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2743063" indent="0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411459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dirty="0">
                <a:latin typeface="+mn-lt"/>
              </a:rPr>
              <a:t>bardziej precyzyjne zapisy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dirty="0">
                <a:latin typeface="+mn-lt"/>
              </a:rPr>
              <a:t>uproszczenie procedur przetargowych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dirty="0">
                <a:latin typeface="+mn-lt"/>
              </a:rPr>
              <a:t>większa ochrona wykonawców i podwykonawców 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8585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52B27484-52C9-E649-A616-90B8D1099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Przetargi publiczne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83FF5637-B317-4C4B-8E97-5CDBC2DC12D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Autofit/>
          </a:bodyPr>
          <a:lstStyle/>
          <a:p>
            <a:r>
              <a:rPr kumimoji="0" lang="pl-PL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Nowy próg dla zamówień publicznych.</a:t>
            </a:r>
            <a:endParaRPr lang="pl-PL" dirty="0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8803A2DA-73CD-5B46-B59D-61089932116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819400" y="5495927"/>
            <a:ext cx="8609801" cy="6543673"/>
          </a:xfrm>
        </p:spPr>
        <p:txBody>
          <a:bodyPr>
            <a:noAutofit/>
          </a:bodyPr>
          <a:lstStyle/>
          <a:p>
            <a:r>
              <a:rPr lang="pl-PL" b="0" i="0" dirty="0">
                <a:effectLst/>
                <a:latin typeface="+mn-lt"/>
              </a:rPr>
              <a:t>Według dotychczasowych zasad stosowania procedur zamówień publicznych obowiązywało od progu 30.000 EUR netto. Obecnie ustawodawca odszedł od konieczności przeliczania kwot z EUR na PLN i ustalił próg podstawowy na wartość stałą 130.000 PLN. Pozostałe progi stosowania przepisów ustawy Prawo Zamówień Publicznych pozostały bez zmian</a:t>
            </a:r>
            <a:endParaRPr lang="pl-PL" dirty="0">
              <a:latin typeface="+mn-lt"/>
            </a:endParaRPr>
          </a:p>
        </p:txBody>
      </p:sp>
      <p:sp>
        <p:nvSpPr>
          <p:cNvPr id="10" name="Owal 9">
            <a:extLst>
              <a:ext uri="{FF2B5EF4-FFF2-40B4-BE49-F238E27FC236}">
                <a16:creationId xmlns:a16="http://schemas.microsoft.com/office/drawing/2014/main" id="{FB673019-1749-184A-88B5-A3092FCE4D4A}"/>
              </a:ext>
            </a:extLst>
          </p:cNvPr>
          <p:cNvSpPr/>
          <p:nvPr/>
        </p:nvSpPr>
        <p:spPr>
          <a:xfrm>
            <a:off x="22803119" y="12490383"/>
            <a:ext cx="689113" cy="689113"/>
          </a:xfrm>
          <a:prstGeom prst="ellipse">
            <a:avLst/>
          </a:prstGeom>
          <a:solidFill>
            <a:srgbClr val="0041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/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26F25AE4-EB15-6B42-BBBD-CEF57F4E5D42}"/>
              </a:ext>
            </a:extLst>
          </p:cNvPr>
          <p:cNvSpPr txBox="1"/>
          <p:nvPr/>
        </p:nvSpPr>
        <p:spPr>
          <a:xfrm>
            <a:off x="22717767" y="12620809"/>
            <a:ext cx="859819" cy="428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07E02DCF-1F1B-AD4C-9D0D-B691E1963597}" type="slidenum">
              <a:rPr lang="pl-PL" sz="22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6</a:t>
            </a:fld>
            <a:endParaRPr lang="pl-PL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Symbol zastępczy obrazu 7" descr="Obraz zawierający tekst&#10;&#10;Opis wygenerowany automatycznie">
            <a:extLst>
              <a:ext uri="{FF2B5EF4-FFF2-40B4-BE49-F238E27FC236}">
                <a16:creationId xmlns:a16="http://schemas.microsoft.com/office/drawing/2014/main" id="{8652DD5A-9E48-4D4B-AE8F-C05DABAB41CC}"/>
              </a:ext>
            </a:extLst>
          </p:cNvPr>
          <p:cNvPicPr>
            <a:picLocks noGrp="1" noChangeAspect="1"/>
          </p:cNvPicPr>
          <p:nvPr>
            <p:ph type="pic" idx="14"/>
          </p:nvPr>
        </p:nvPicPr>
        <p:blipFill>
          <a:blip r:embed="rId2"/>
          <a:srcRect l="5671" r="567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95319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A6738E2-4C9B-FB46-8CD1-9EECCAB83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Przetargi publiczne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AD3A357-D1E3-D644-ACAA-6A434465A55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02744" y="4312349"/>
            <a:ext cx="12698412" cy="8544379"/>
          </a:xfrm>
        </p:spPr>
        <p:txBody>
          <a:bodyPr>
            <a:noAutofit/>
          </a:bodyPr>
          <a:lstStyle/>
          <a:p>
            <a:r>
              <a:rPr lang="pl-PL" dirty="0"/>
              <a:t>obowiązkowa elektronizacja zamówień krajowych</a:t>
            </a:r>
          </a:p>
          <a:p>
            <a:r>
              <a:rPr lang="pl-PL" dirty="0"/>
              <a:t>Odrębne zasady zamówień krajowych i unijnych.</a:t>
            </a:r>
          </a:p>
          <a:p>
            <a:r>
              <a:rPr lang="pl-PL" dirty="0"/>
              <a:t>Nowy tryb „podstawowy” dla zamówień krajowych.</a:t>
            </a:r>
          </a:p>
          <a:p>
            <a:r>
              <a:rPr lang="pl-PL" dirty="0"/>
              <a:t>Obniżenie wysokości wadiów.</a:t>
            </a:r>
          </a:p>
          <a:p>
            <a:r>
              <a:rPr lang="pl-PL" dirty="0"/>
              <a:t>Stosowanie procedury p.z.p. dla usług społecznych poniżej progów unijnych</a:t>
            </a:r>
          </a:p>
          <a:p>
            <a:r>
              <a:rPr lang="pl-PL" dirty="0"/>
              <a:t>Nowe obowiązki analityczne przy postępowaniach powyżej progów unijnych.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CF2560AE-8761-42A2-9B33-A4AA675E848B}"/>
              </a:ext>
            </a:extLst>
          </p:cNvPr>
          <p:cNvSpPr txBox="1"/>
          <p:nvPr/>
        </p:nvSpPr>
        <p:spPr>
          <a:xfrm>
            <a:off x="2932908" y="3479798"/>
            <a:ext cx="61041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l-PL" sz="3600" b="1" i="0" dirty="0">
                <a:solidFill>
                  <a:srgbClr val="003366"/>
                </a:solidFill>
                <a:effectLst/>
                <a:latin typeface="open-sans"/>
              </a:rPr>
              <a:t>Zmiany 2021</a:t>
            </a:r>
            <a:endParaRPr lang="pl-PL" sz="3600" b="0" i="0" dirty="0">
              <a:solidFill>
                <a:srgbClr val="4A4A4A"/>
              </a:solidFill>
              <a:effectLst/>
              <a:latin typeface="open-sans"/>
            </a:endParaRPr>
          </a:p>
        </p:txBody>
      </p:sp>
    </p:spTree>
    <p:extLst>
      <p:ext uri="{BB962C8B-B14F-4D97-AF65-F5344CB8AC3E}">
        <p14:creationId xmlns:p14="http://schemas.microsoft.com/office/powerpoint/2010/main" val="2995622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1A29363-347A-664D-85DC-2CF1CB3C0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Nowe obowiązki analityczne przy postępowaniach powyżej progów unijnych: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035097C-B8F6-E945-99B0-290B6ED9E0D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819402" y="3668004"/>
            <a:ext cx="13241944" cy="8631463"/>
          </a:xfrm>
        </p:spPr>
        <p:txBody>
          <a:bodyPr>
            <a:noAutofit/>
          </a:bodyPr>
          <a:lstStyle/>
          <a:p>
            <a:r>
              <a:rPr lang="pl-PL" dirty="0">
                <a:latin typeface="+mn-lt"/>
              </a:rPr>
              <a:t>Przygotowanie analizy potrzeb i wymagań, obejmującej badanie możliwości zaspokojenia </a:t>
            </a:r>
            <a:r>
              <a:rPr lang="pl-PL" b="0" i="0" dirty="0">
                <a:effectLst/>
                <a:latin typeface="+mn-lt"/>
              </a:rPr>
              <a:t>zidentyfikowanych potrzeb z wykorzystaniem zasobów własnych zamawiającego i rozeznanie rynku w aspekcie alternatywnych środków zaspokojenia zidentyfikowanych potrzeb oraz możliwych wariantów realizacji zamówienia (albo wskazania, że jest wyłącznie jedna możliwość wykonania zamówienia)</a:t>
            </a:r>
            <a:endParaRPr lang="pl-PL" dirty="0">
              <a:latin typeface="+mn-lt"/>
            </a:endParaRPr>
          </a:p>
          <a:p>
            <a:r>
              <a:rPr lang="pl-PL" dirty="0"/>
              <a:t>Określenie</a:t>
            </a:r>
            <a:r>
              <a:rPr lang="pl-PL" b="0" i="0" dirty="0">
                <a:solidFill>
                  <a:srgbClr val="003366"/>
                </a:solidFill>
                <a:effectLst/>
                <a:latin typeface="open-sans"/>
              </a:rPr>
              <a:t> </a:t>
            </a:r>
            <a:r>
              <a:rPr lang="pl-PL" b="0" i="0" dirty="0">
                <a:effectLst/>
                <a:latin typeface="+mn-lt"/>
              </a:rPr>
              <a:t>orientacyjnej wartości zamówienia dla każdego ze zidentyfikowanych wariantów, możliwość podziału zamówienia na części, przewidywany tryb, możliwość uwzględnienia aspektów społecznych, środowiskowych lub innowacyjnych</a:t>
            </a:r>
            <a:endParaRPr lang="pl-PL" dirty="0">
              <a:latin typeface="+mn-lt"/>
            </a:endParaRPr>
          </a:p>
          <a:p>
            <a:r>
              <a:rPr lang="pl-PL" dirty="0"/>
              <a:t>Zidentyfikowanie ryzyka związanego z postępowaniem o udzielenia zamówienia i jego realizacją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84918467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Symbol zastępczy obrazu 17">
            <a:extLst>
              <a:ext uri="{FF2B5EF4-FFF2-40B4-BE49-F238E27FC236}">
                <a16:creationId xmlns:a16="http://schemas.microsoft.com/office/drawing/2014/main" id="{E6FDB0E0-3E95-49A1-8ADA-9CE3F76DA08E}"/>
              </a:ext>
            </a:extLst>
          </p:cNvPr>
          <p:cNvPicPr>
            <a:picLocks noGrp="1" noChangeAspect="1"/>
          </p:cNvPicPr>
          <p:nvPr>
            <p:ph type="pic" idx="14"/>
          </p:nvPr>
        </p:nvPicPr>
        <p:blipFill>
          <a:blip r:embed="rId3"/>
          <a:srcRect l="32289" r="32289"/>
          <a:stretch>
            <a:fillRect/>
          </a:stretch>
        </p:blipFill>
        <p:spPr>
          <a:xfrm>
            <a:off x="16828851" y="1187449"/>
            <a:ext cx="7360628" cy="11088864"/>
          </a:xfrm>
        </p:spPr>
      </p:pic>
      <p:sp>
        <p:nvSpPr>
          <p:cNvPr id="3" name="Tytuł 2">
            <a:extLst>
              <a:ext uri="{FF2B5EF4-FFF2-40B4-BE49-F238E27FC236}">
                <a16:creationId xmlns:a16="http://schemas.microsoft.com/office/drawing/2014/main" id="{7502662D-7D9E-4B40-9B5A-00AC9B67A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9402" y="1187449"/>
            <a:ext cx="10624224" cy="1913560"/>
          </a:xfrm>
        </p:spPr>
        <p:txBody>
          <a:bodyPr/>
          <a:lstStyle/>
          <a:p>
            <a:r>
              <a:rPr lang="pl-PL" dirty="0"/>
              <a:t>Zmiany podstaw odrzucenia oferty</a:t>
            </a:r>
          </a:p>
        </p:txBody>
      </p:sp>
      <p:graphicFrame>
        <p:nvGraphicFramePr>
          <p:cNvPr id="21" name="Diagram 20">
            <a:extLst>
              <a:ext uri="{FF2B5EF4-FFF2-40B4-BE49-F238E27FC236}">
                <a16:creationId xmlns:a16="http://schemas.microsoft.com/office/drawing/2014/main" id="{005D6621-704B-4DA0-95D5-DC0DBE0E7F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64527754"/>
              </p:ext>
            </p:extLst>
          </p:nvPr>
        </p:nvGraphicFramePr>
        <p:xfrm>
          <a:off x="2819403" y="1964986"/>
          <a:ext cx="15565873" cy="103113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5702565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otyw pakietu Office">
  <a:themeElements>
    <a:clrScheme name="Niestandardowy 1">
      <a:dk1>
        <a:srgbClr val="141414"/>
      </a:dk1>
      <a:lt1>
        <a:srgbClr val="FFFFFF"/>
      </a:lt1>
      <a:dk2>
        <a:srgbClr val="0041D0"/>
      </a:dk2>
      <a:lt2>
        <a:srgbClr val="E6E6F0"/>
      </a:lt2>
      <a:accent1>
        <a:srgbClr val="0041D0"/>
      </a:accent1>
      <a:accent2>
        <a:srgbClr val="A1DAF8"/>
      </a:accent2>
      <a:accent3>
        <a:srgbClr val="0041CF"/>
      </a:accent3>
      <a:accent4>
        <a:srgbClr val="A1DAF8"/>
      </a:accent4>
      <a:accent5>
        <a:srgbClr val="0041CF"/>
      </a:accent5>
      <a:accent6>
        <a:srgbClr val="A1DAF8"/>
      </a:accent6>
      <a:hlink>
        <a:srgbClr val="0041CF"/>
      </a:hlink>
      <a:folHlink>
        <a:srgbClr val="646464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657</TotalTime>
  <Words>573</Words>
  <Application>Microsoft Office PowerPoint</Application>
  <PresentationFormat>Niestandardowy</PresentationFormat>
  <Paragraphs>52</Paragraphs>
  <Slides>12</Slides>
  <Notes>4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7" baseType="lpstr">
      <vt:lpstr>Arial</vt:lpstr>
      <vt:lpstr>Calibri</vt:lpstr>
      <vt:lpstr>open-sans</vt:lpstr>
      <vt:lpstr>Wingdings</vt:lpstr>
      <vt:lpstr>Motyw pakietu Office</vt:lpstr>
      <vt:lpstr>NOWA USTAWA  PRAWO ZAMÓWIEŃ PUBLICZNYCH</vt:lpstr>
      <vt:lpstr>Nowa Ustawa Pzp </vt:lpstr>
      <vt:lpstr>Nowa Ustawa Pzp </vt:lpstr>
      <vt:lpstr>Nowe prawo.  </vt:lpstr>
      <vt:lpstr>Zmiany:</vt:lpstr>
      <vt:lpstr>Przetargi publiczne</vt:lpstr>
      <vt:lpstr>Przetargi publiczne</vt:lpstr>
      <vt:lpstr>Nowe obowiązki analityczne przy postępowaniach powyżej progów unijnych:</vt:lpstr>
      <vt:lpstr>Zmiany podstaw odrzucenia oferty</vt:lpstr>
      <vt:lpstr>Zmiany podstaw odrzucenia oferty</vt:lpstr>
      <vt:lpstr>Pozostajemy w kontakcie.</vt:lpstr>
      <vt:lpstr>Dziękuję za uwagę!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Weronika Spectro</dc:creator>
  <cp:lastModifiedBy>Iwona Kuklińska</cp:lastModifiedBy>
  <cp:revision>41</cp:revision>
  <dcterms:created xsi:type="dcterms:W3CDTF">2021-05-25T09:29:06Z</dcterms:created>
  <dcterms:modified xsi:type="dcterms:W3CDTF">2022-03-16T10:23:30Z</dcterms:modified>
</cp:coreProperties>
</file>