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71" r:id="rId5"/>
    <p:sldId id="259" r:id="rId6"/>
    <p:sldId id="266" r:id="rId7"/>
    <p:sldId id="261" r:id="rId8"/>
    <p:sldId id="272" r:id="rId9"/>
    <p:sldId id="262" r:id="rId10"/>
    <p:sldId id="273" r:id="rId11"/>
    <p:sldId id="263" r:id="rId12"/>
    <p:sldId id="264" r:id="rId13"/>
    <p:sldId id="275" r:id="rId14"/>
  </p:sldIdLst>
  <p:sldSz cx="24382413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D"/>
    <a:srgbClr val="0E49E8"/>
    <a:srgbClr val="0041E4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3"/>
    <p:restoredTop sz="94720"/>
  </p:normalViewPr>
  <p:slideViewPr>
    <p:cSldViewPr snapToGrid="0" snapToObjects="1">
      <p:cViewPr varScale="1">
        <p:scale>
          <a:sx n="30" d="100"/>
          <a:sy n="30" d="100"/>
        </p:scale>
        <p:origin x="19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E49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0E49E8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20</c:v>
                </c:pt>
                <c:pt idx="1">
                  <c:v>25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C-A64A-98A9-6ECA4435181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pattFill prst="dkHorz">
              <a:fgClr>
                <a:srgbClr val="0E49E8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0E49E8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C-A64A-98A9-6ECA4435181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gradFill>
              <a:gsLst>
                <a:gs pos="0">
                  <a:srgbClr val="FF2600"/>
                </a:gs>
                <a:gs pos="100000">
                  <a:srgbClr val="0041E4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0E49E8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10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C-A64A-98A9-6ECA4435181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556751"/>
        <c:axId val="686487103"/>
      </c:barChart>
      <c:catAx>
        <c:axId val="684556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lnSpc>
                    <a:spcPts val="3000"/>
                  </a:lnSpc>
                  <a:spcBef>
                    <a:spcPts val="1200"/>
                  </a:spcBef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 dirty="0" err="1">
                    <a:solidFill>
                      <a:schemeClr val="tx1"/>
                    </a:solidFill>
                  </a:rPr>
                  <a:t>Lorem</a:t>
                </a:r>
                <a:r>
                  <a:rPr lang="pl-PL" sz="200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ipsum</a:t>
                </a:r>
                <a:endParaRPr lang="pl-PL" sz="20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lnSpc>
                  <a:spcPts val="3000"/>
                </a:lnSpc>
                <a:spcBef>
                  <a:spcPts val="1200"/>
                </a:spcBef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28575" cap="flat" cmpd="sng" algn="ctr">
            <a:solidFill>
              <a:srgbClr val="0E49E8"/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487103"/>
        <c:crosses val="autoZero"/>
        <c:auto val="1"/>
        <c:lblAlgn val="ctr"/>
        <c:lblOffset val="100"/>
        <c:tickMarkSkip val="1"/>
        <c:noMultiLvlLbl val="0"/>
      </c:catAx>
      <c:valAx>
        <c:axId val="6864871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3000"/>
                  </a:lnSpc>
                  <a:spcBef>
                    <a:spcPts val="0"/>
                  </a:spcBef>
                  <a:spcAft>
                    <a:spcPts val="1200"/>
                  </a:spcAft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 dirty="0" err="1">
                    <a:solidFill>
                      <a:schemeClr val="tx1"/>
                    </a:solidFill>
                  </a:rPr>
                  <a:t>Lorem</a:t>
                </a:r>
                <a:r>
                  <a:rPr lang="pl-PL" sz="200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ipsum</a:t>
                </a:r>
                <a:endParaRPr lang="pl-PL" sz="20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3000"/>
                </a:lnSpc>
                <a:spcBef>
                  <a:spcPts val="0"/>
                </a:spcBef>
                <a:spcAft>
                  <a:spcPts val="1200"/>
                </a:spcAft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28575">
            <a:solidFill>
              <a:srgbClr val="0E49E8"/>
            </a:solidFill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455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D6CE060-B194-4AC7-B436-051BA0A0DC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8D14573-4E41-449B-B5D7-687BC870F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9F77-1E6D-41A0-B5AF-5796079BD755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C01B13-4C1C-4013-8A70-263F6E945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9583AB-EAE0-4FCD-9EB5-0E413083F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4104-165B-45A2-A440-5E1EA7A2F5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25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92193-C450-1948-B685-9AFBB5CD3E14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C09DA-19EA-4D4A-AB98-EC80D165F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67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124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248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371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6495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5619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743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867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990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A163B51-5AA5-A440-8D48-3FC257118199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1546E072-507A-BE47-9AB1-1E4A89422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0675" y="8916022"/>
            <a:ext cx="17918385" cy="1631216"/>
          </a:xfrm>
        </p:spPr>
        <p:txBody>
          <a:bodyPr anchor="t" anchorCtr="0"/>
          <a:lstStyle>
            <a:lvl1pPr>
              <a:lnSpc>
                <a:spcPts val="12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Topic</a:t>
            </a:r>
            <a:endParaRPr lang="pl-PL" dirty="0"/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ACD91FDA-1E63-8647-BD39-E25207BF5A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675" y="16639714"/>
            <a:ext cx="5405354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3937C0-A010-417E-901E-776A4954F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4223" y="-9713"/>
            <a:ext cx="12704090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A163B51-5AA5-A440-8D48-3FC257118199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1546E072-507A-BE47-9AB1-1E4A89422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0675" y="8916022"/>
            <a:ext cx="17918385" cy="1631216"/>
          </a:xfrm>
        </p:spPr>
        <p:txBody>
          <a:bodyPr anchor="t" anchorCtr="0"/>
          <a:lstStyle>
            <a:lvl1pPr>
              <a:lnSpc>
                <a:spcPts val="12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61A026-6DFE-47A5-AA33-136D48C4F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191"/>
            <a:ext cx="12704090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84393D3-34EE-A54B-BA62-2FCC847B1618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B334E9-2F9E-5045-935C-453E55F5F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8176" y="1327302"/>
            <a:ext cx="17918385" cy="1631216"/>
          </a:xfrm>
        </p:spPr>
        <p:txBody>
          <a:bodyPr/>
          <a:lstStyle>
            <a:lvl1pPr>
              <a:lnSpc>
                <a:spcPts val="12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Schedule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371AB4A-B663-A445-94FD-3B932B79E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97210" y="1243077"/>
            <a:ext cx="791345" cy="842400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46E22EA3-9340-6349-A55F-AEE460C1F1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356" y="3609495"/>
            <a:ext cx="16342972" cy="89760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155700" indent="-1155700">
              <a:lnSpc>
                <a:spcPts val="7000"/>
              </a:lnSpc>
              <a:spcBef>
                <a:spcPts val="0"/>
              </a:spcBef>
              <a:buFont typeface="+mj-lt"/>
              <a:buAutoNum type="arabicPeriod"/>
              <a:tabLst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DD4E1928-30D6-DD42-B822-367533AC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024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85811944-9AA6-684A-A6FF-C614A8D5C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141" y="3657602"/>
            <a:ext cx="9131208" cy="132699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251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acja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85811944-9AA6-684A-A6FF-C614A8D5C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141" y="3657602"/>
            <a:ext cx="9131208" cy="2410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9438" indent="-5715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3000"/>
            </a:lvl1pPr>
            <a:lvl2pPr marL="1158875" indent="-579438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Czcionka systemowa (Regular)"/>
              <a:buChar char="●"/>
              <a:tabLst/>
              <a:defRPr sz="3000"/>
            </a:lvl2pPr>
            <a:lvl3pPr marL="1738313" indent="-579438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3000"/>
            </a:lvl3pPr>
            <a:lvl4pPr marL="2317750" indent="-579438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SzPct val="80000"/>
              <a:buFont typeface="Czcionka systemowa (Regular)"/>
              <a:buChar char="￮"/>
              <a:tabLst/>
              <a:defRPr sz="3000"/>
            </a:lvl4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1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2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3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347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4x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584D6533-CDD3-D144-A607-3DE360C4DE76}"/>
              </a:ext>
            </a:extLst>
          </p:cNvPr>
          <p:cNvSpPr/>
          <p:nvPr userDrawn="1"/>
        </p:nvSpPr>
        <p:spPr>
          <a:xfrm>
            <a:off x="14078170" y="8763365"/>
            <a:ext cx="8434800" cy="45972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4AE4E7BE-EE17-4549-AA71-878201BA9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141" y="3657602"/>
            <a:ext cx="9131208" cy="63834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r>
              <a:rPr lang="pl-PL" dirty="0"/>
              <a:t>.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54BE9DD4-3B04-A849-A6C0-41121E4F4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84970" y="3849938"/>
            <a:ext cx="7621200" cy="9144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Symbol zastępczy obrazu 10">
            <a:extLst>
              <a:ext uri="{FF2B5EF4-FFF2-40B4-BE49-F238E27FC236}">
                <a16:creationId xmlns:a16="http://schemas.microsoft.com/office/drawing/2014/main" id="{0086D873-814F-9A4B-998C-D13820620A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0718" y="12260650"/>
            <a:ext cx="5238000" cy="4932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  <p:sp>
        <p:nvSpPr>
          <p:cNvPr id="14" name="Symbol zastępczy obrazu 10">
            <a:extLst>
              <a:ext uri="{FF2B5EF4-FFF2-40B4-BE49-F238E27FC236}">
                <a16:creationId xmlns:a16="http://schemas.microsoft.com/office/drawing/2014/main" id="{E679BF86-C1C4-114F-8008-03F2CD5CE9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14021" y="11583850"/>
            <a:ext cx="2775600" cy="56088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  <p:sp>
        <p:nvSpPr>
          <p:cNvPr id="15" name="Symbol zastępczy obrazu 10">
            <a:extLst>
              <a:ext uri="{FF2B5EF4-FFF2-40B4-BE49-F238E27FC236}">
                <a16:creationId xmlns:a16="http://schemas.microsoft.com/office/drawing/2014/main" id="{7453D8DD-8A55-BF47-91C4-569C4067E6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014002" y="13927450"/>
            <a:ext cx="8319600" cy="32652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05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584D6533-CDD3-D144-A607-3DE360C4DE76}"/>
              </a:ext>
            </a:extLst>
          </p:cNvPr>
          <p:cNvSpPr/>
          <p:nvPr userDrawn="1"/>
        </p:nvSpPr>
        <p:spPr>
          <a:xfrm>
            <a:off x="4242406" y="10320938"/>
            <a:ext cx="15897600" cy="5346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4AE4E7BE-EE17-4549-AA71-878201BA9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026" y="16201264"/>
            <a:ext cx="15105599" cy="6126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>
                <a:solidFill>
                  <a:srgbClr val="0E49E8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54BE9DD4-3B04-A849-A6C0-41121E4F4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8406" y="3867867"/>
            <a:ext cx="15105600" cy="113292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58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4AE4E7BE-EE17-4549-AA71-878201BA9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707" y="14433424"/>
            <a:ext cx="9403813" cy="1766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>
                <a:solidFill>
                  <a:srgbClr val="0E49E8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0F08DA1D-977C-1F4C-8EB9-046C1166D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17007" y="4424753"/>
            <a:ext cx="16603553" cy="8925488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3000">
                <a:solidFill>
                  <a:srgbClr val="0E49E8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6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0F08DA1D-977C-1F4C-8EB9-046C1166D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3583" y="4374037"/>
            <a:ext cx="16944393" cy="952857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3000">
                <a:solidFill>
                  <a:srgbClr val="0E49E8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56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rzekł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84393D3-34EE-A54B-BA62-2FCC847B1618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7805DBC-5496-394F-BCA9-09C3D5080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56" y="933450"/>
            <a:ext cx="21729700" cy="164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6816BCB1-8D32-D045-B531-53679B2A2B3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492955" y="1243077"/>
            <a:ext cx="795600" cy="8469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942" y="1202524"/>
            <a:ext cx="17918385" cy="7155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56288" y="17266959"/>
            <a:ext cx="1620000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3000">
                <a:solidFill>
                  <a:srgbClr val="0E49E8"/>
                </a:solidFill>
              </a:defRPr>
            </a:lvl1pPr>
          </a:lstStyle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5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1" r:id="rId7"/>
    <p:sldLayoutId id="2147483672" r:id="rId8"/>
    <p:sldLayoutId id="2147483669" r:id="rId9"/>
    <p:sldLayoutId id="2147483670" r:id="rId10"/>
  </p:sldLayoutIdLst>
  <p:hf hdr="0" ftr="0" dt="0"/>
  <p:txStyles>
    <p:titleStyle>
      <a:lvl1pPr algn="l" defTabSz="2438248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0E49E8"/>
          </a:solidFill>
          <a:latin typeface="+mj-lt"/>
          <a:ea typeface="+mj-ea"/>
          <a:cs typeface="+mj-cs"/>
        </a:defRPr>
      </a:lvl1pPr>
    </p:titleStyle>
    <p:bodyStyle>
      <a:lvl1pPr marL="609562" indent="-609562" algn="l" defTabSz="2438248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686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810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3pPr>
      <a:lvl4pPr marL="4266933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057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181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305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429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552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24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48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71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95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619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743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867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99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ECF95-FE52-BC41-91C1-3998E50D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Topic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8E66E-B574-5E40-8E65-456664166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Date</a:t>
            </a:r>
            <a:r>
              <a:rPr lang="pl-PL" dirty="0"/>
              <a:t> 00/00/0000</a:t>
            </a:r>
          </a:p>
        </p:txBody>
      </p:sp>
    </p:spTree>
    <p:extLst>
      <p:ext uri="{BB962C8B-B14F-4D97-AF65-F5344CB8AC3E}">
        <p14:creationId xmlns:p14="http://schemas.microsoft.com/office/powerpoint/2010/main" val="405167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4BDE2-0C1C-3844-9336-0EBA1F9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A0CD76-8664-6E4F-9E5F-775DA2837E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68DCF1-4F3B-484A-A3E2-CDE138E44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7.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D433108-DE88-524B-815E-1848B74F1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ECCCDC6-FFC4-654D-AB4E-3B500403C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B3D663F-06C8-CE48-A53F-CE089D28506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41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04E29-3369-8E49-AF8F-D531D1DB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555509-E4CF-304B-B38D-44884443D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ED3C2A-B52D-9948-9111-246B30156B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8.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003229-12E6-F64C-BD45-B642E28316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5DED03A5-7F4C-BC47-9B98-04C34A5DE59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41485385"/>
              </p:ext>
            </p:extLst>
          </p:nvPr>
        </p:nvGraphicFramePr>
        <p:xfrm>
          <a:off x="3713163" y="4373563"/>
          <a:ext cx="16920000" cy="950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465049341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2495774246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2353380082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1139232750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1451703402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2781207914"/>
                    </a:ext>
                  </a:extLst>
                </a:gridCol>
              </a:tblGrid>
              <a:tr h="1548000"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82244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/>
                      <a:endParaRPr lang="pl-PL" sz="1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61857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31645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849966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75120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767455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98303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262478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08854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90966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3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26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63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90769-1596-F44C-9B0B-0AA1142E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51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2E0B0-13E9-BC49-B803-462AC2D4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52DA09-6C61-5842-BC5C-77C4AF3AA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9356" y="3609495"/>
            <a:ext cx="16342972" cy="8976047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EB0538-A8AE-734D-9943-A9E51614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688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F288FD-E5A1-504D-B173-E2E782BB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9E4993A-4ABD-AF4E-935D-F54A116DB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C1D423-2F05-F849-89C5-C0D0E8D15D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A5C9C9-62DB-7D4E-844C-3AA2B9A42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C81875D-F1A0-BD4C-B7D0-A0CEB7845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53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DB11B-507E-FC41-A431-92C723B5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86ACC8-A2DD-6146-A5FD-8C2020D64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DA0F19-ED6E-7D4E-8671-5D7CDA360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1.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AC4522-49CF-B54D-A422-9908B2BD4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BD7AED-17C3-BD46-968A-1BB4FDF45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DFE8C0-2DD2-2B41-BE8E-F5068739C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8B58E8F5-96C5-5D46-87DD-830679FA44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B02C9CF-DFB0-B24E-BF64-89AAAE54FF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286E98E1-A175-964A-9B58-2F3F6B0A94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30299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5A4239-B346-DD42-A081-AE25240F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C4E9BA9-D0C8-2549-A9C9-E061074176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29C840-47B3-2E45-85ED-1EE961378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2.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28A034-C2CD-F141-949F-B941B63D8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6CD9131-1935-B24E-8942-6975FE73F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141" y="3657602"/>
            <a:ext cx="9131208" cy="2343911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1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2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3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79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7BD89-17C8-E742-AE3A-AF2C8BA6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42" y="1018799"/>
            <a:ext cx="17918385" cy="896912"/>
          </a:xfrm>
        </p:spPr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2A5B9A8-FD45-0043-8921-81CD9195A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DDE1BB-05D6-AD4A-8275-58C2A0275A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3.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F9E2D55-0198-F741-ACF2-F1462C7DFE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DCBB456-EB2E-2E40-818E-1BDF13C3E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141" y="3657602"/>
            <a:ext cx="9131208" cy="6383479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endParaRPr lang="pl-PL" dirty="0"/>
          </a:p>
        </p:txBody>
      </p:sp>
      <p:pic>
        <p:nvPicPr>
          <p:cNvPr id="12" name="Symbol zastępczy obrazu 11" descr="Obraz zawierający osoba, wewnątrz, starsze&#10;&#10;Opis wygenerowany automatycznie">
            <a:extLst>
              <a:ext uri="{FF2B5EF4-FFF2-40B4-BE49-F238E27FC236}">
                <a16:creationId xmlns:a16="http://schemas.microsoft.com/office/drawing/2014/main" id="{2BDBE035-B3D7-8A4B-9E93-A60B4563F4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000" t="10" r="-103" b="2907"/>
          <a:stretch/>
        </p:blipFill>
        <p:spPr>
          <a:xfrm>
            <a:off x="14484970" y="3849938"/>
            <a:ext cx="7621200" cy="9144000"/>
          </a:xfrm>
        </p:spPr>
      </p:pic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6BC92050-319E-F04F-8188-A25D1CA0CC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" r="3"/>
          <a:stretch>
            <a:fillRect/>
          </a:stretch>
        </p:blipFill>
        <p:spPr/>
      </p:pic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75DAF540-084A-6846-98BF-3D44D1D7D7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57" b="157"/>
          <a:stretch>
            <a:fillRect/>
          </a:stretch>
        </p:blipFill>
        <p:spPr/>
      </p:pic>
      <p:pic>
        <p:nvPicPr>
          <p:cNvPr id="18" name="Symbol zastępczy obrazu 17" descr="Obraz zawierający tekst&#10;&#10;Opis wygenerowany automatycznie">
            <a:extLst>
              <a:ext uri="{FF2B5EF4-FFF2-40B4-BE49-F238E27FC236}">
                <a16:creationId xmlns:a16="http://schemas.microsoft.com/office/drawing/2014/main" id="{7C2A9B25-68A2-884A-BB6B-B858F923B6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24" r="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9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2867A3-A485-0C47-A99B-9E334219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6E13E15-19D5-0846-91D6-6600701B0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3B820D-FA8F-8446-BD30-9E84BF399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4.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E91DDA1-0456-8443-810B-B59715EA4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944F750-1CB2-2943-89E8-B2AC177E1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</a:p>
        </p:txBody>
      </p:sp>
      <p:pic>
        <p:nvPicPr>
          <p:cNvPr id="9" name="Symbol zastępczy obrazu 8" descr="Obraz zawierający niebo, zewnętrzne, miasto, tłum&#10;&#10;Opis wygenerowany automatycznie">
            <a:extLst>
              <a:ext uri="{FF2B5EF4-FFF2-40B4-BE49-F238E27FC236}">
                <a16:creationId xmlns:a16="http://schemas.microsoft.com/office/drawing/2014/main" id="{E79BBB18-A7AB-AE45-B25E-9C490C592B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957" t="965" r="1602" b="1610"/>
          <a:stretch/>
        </p:blipFill>
        <p:spPr>
          <a:xfrm>
            <a:off x="4638406" y="3867867"/>
            <a:ext cx="15105600" cy="11329200"/>
          </a:xfrm>
        </p:spPr>
      </p:pic>
    </p:spTree>
    <p:extLst>
      <p:ext uri="{BB962C8B-B14F-4D97-AF65-F5344CB8AC3E}">
        <p14:creationId xmlns:p14="http://schemas.microsoft.com/office/powerpoint/2010/main" val="162678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FE87A-312B-7641-B12E-A1C123CD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2357CD-7303-3148-AEC7-532F315E5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672588-43B5-2349-8376-CBD79A1CA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5.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F92C54-137F-3045-A77B-6FE3C6E7BE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1DDE4482-DE8D-E240-8C66-311750214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EFBD190-AF29-7346-B887-75B8625827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1893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CC641-B168-D943-91B3-C4CC8511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42" y="1018799"/>
            <a:ext cx="17918385" cy="896912"/>
          </a:xfrm>
        </p:spPr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8BDC6F1-7C86-AB46-A496-092FA4A88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914A15-BC8F-6946-B909-1AA50B174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6.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6F7DD1E-BCD1-2B47-B337-CB3369B52A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A5C6AC7-21D2-2847-B9CF-16DDD80D6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8707" y="14433424"/>
            <a:ext cx="9403813" cy="1766830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br>
              <a:rPr lang="pl-PL" dirty="0"/>
            </a:b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2B7A1FBB-5F8E-294F-BBD3-1C49EC22E6D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46189281"/>
              </p:ext>
            </p:extLst>
          </p:nvPr>
        </p:nvGraphicFramePr>
        <p:xfrm>
          <a:off x="3117007" y="4424753"/>
          <a:ext cx="16603553" cy="892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943747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/ Uczelnie Fahrenheita">
  <a:themeElements>
    <a:clrScheme name="Paleta kolorów ZUF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49E8"/>
      </a:accent1>
      <a:accent2>
        <a:srgbClr val="FF2600"/>
      </a:accent2>
      <a:accent3>
        <a:srgbClr val="0041E3"/>
      </a:accent3>
      <a:accent4>
        <a:srgbClr val="0023A0"/>
      </a:accent4>
      <a:accent5>
        <a:srgbClr val="0E49E8"/>
      </a:accent5>
      <a:accent6>
        <a:srgbClr val="FF2600"/>
      </a:accent6>
      <a:hlink>
        <a:srgbClr val="0E49E8"/>
      </a:hlink>
      <a:folHlink>
        <a:srgbClr val="FF2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243</Words>
  <Application>Microsoft Office PowerPoint</Application>
  <PresentationFormat>Niestandardowy</PresentationFormat>
  <Paragraphs>64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Czcionka systemowa (Regular)</vt:lpstr>
      <vt:lpstr>Szablon / Uczelnie Fahrenheita</vt:lpstr>
      <vt:lpstr>Topic</vt:lpstr>
      <vt:lpstr>Agenda</vt:lpstr>
      <vt:lpstr>Prezentacja programu PowerPoint</vt:lpstr>
      <vt:lpstr>Prezentacja programu PowerPoint</vt:lpstr>
      <vt:lpstr>Title</vt:lpstr>
      <vt:lpstr>Title</vt:lpstr>
      <vt:lpstr>Title</vt:lpstr>
      <vt:lpstr>Prezentacja programu PowerPoint</vt:lpstr>
      <vt:lpstr>Title</vt:lpstr>
      <vt:lpstr>Prezentacja programu PowerPoint</vt:lpstr>
      <vt:lpstr>Title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Rasiński</dc:creator>
  <cp:lastModifiedBy>Promocja FarU</cp:lastModifiedBy>
  <cp:revision>32</cp:revision>
  <dcterms:created xsi:type="dcterms:W3CDTF">2021-04-22T17:01:58Z</dcterms:created>
  <dcterms:modified xsi:type="dcterms:W3CDTF">2023-06-14T19:09:57Z</dcterms:modified>
</cp:coreProperties>
</file>