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8" r:id="rId4"/>
    <p:sldId id="258" r:id="rId5"/>
    <p:sldId id="269" r:id="rId6"/>
    <p:sldId id="259" r:id="rId7"/>
    <p:sldId id="270" r:id="rId8"/>
    <p:sldId id="266" r:id="rId9"/>
    <p:sldId id="271" r:id="rId10"/>
    <p:sldId id="261" r:id="rId11"/>
    <p:sldId id="272" r:id="rId12"/>
    <p:sldId id="262" r:id="rId13"/>
    <p:sldId id="273" r:id="rId14"/>
    <p:sldId id="263" r:id="rId15"/>
    <p:sldId id="274" r:id="rId16"/>
    <p:sldId id="264" r:id="rId17"/>
    <p:sldId id="265" r:id="rId18"/>
    <p:sldId id="275" r:id="rId19"/>
  </p:sldIdLst>
  <p:sldSz cx="24382413" cy="1828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CFD"/>
    <a:srgbClr val="0E49E8"/>
    <a:srgbClr val="0041E4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03"/>
    <p:restoredTop sz="94720"/>
  </p:normalViewPr>
  <p:slideViewPr>
    <p:cSldViewPr snapToGrid="0" snapToObjects="1">
      <p:cViewPr varScale="1">
        <p:scale>
          <a:sx n="41" d="100"/>
          <a:sy n="41" d="100"/>
        </p:scale>
        <p:origin x="23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319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0E49E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rgbClr val="0E49E8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20</c:v>
                </c:pt>
                <c:pt idx="1">
                  <c:v>25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2C-A64A-98A9-6ECA4435181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pattFill prst="dkHorz">
              <a:fgClr>
                <a:srgbClr val="0E49E8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rgbClr val="0E49E8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30</c:v>
                </c:pt>
                <c:pt idx="1">
                  <c:v>15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2C-A64A-98A9-6ECA44351815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gradFill>
              <a:gsLst>
                <a:gs pos="0">
                  <a:srgbClr val="FF2600"/>
                </a:gs>
                <a:gs pos="100000">
                  <a:srgbClr val="0041E4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rgbClr val="0E49E8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  <c:pt idx="0">
                  <c:v>10</c:v>
                </c:pt>
                <c:pt idx="1">
                  <c:v>22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2C-A64A-98A9-6ECA44351815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4556751"/>
        <c:axId val="686487103"/>
      </c:barChart>
      <c:catAx>
        <c:axId val="6845567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lnSpc>
                    <a:spcPts val="3000"/>
                  </a:lnSpc>
                  <a:spcBef>
                    <a:spcPts val="1200"/>
                  </a:spcBef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2000" dirty="0" err="1">
                    <a:solidFill>
                      <a:schemeClr val="tx1"/>
                    </a:solidFill>
                  </a:rPr>
                  <a:t>Lorem</a:t>
                </a:r>
                <a:r>
                  <a:rPr lang="pl-PL" sz="2000" dirty="0">
                    <a:solidFill>
                      <a:schemeClr val="tx1"/>
                    </a:solidFill>
                  </a:rPr>
                  <a:t> </a:t>
                </a:r>
                <a:r>
                  <a:rPr lang="pl-PL" sz="2000" dirty="0" err="1">
                    <a:solidFill>
                      <a:schemeClr val="tx1"/>
                    </a:solidFill>
                  </a:rPr>
                  <a:t>ipsum</a:t>
                </a:r>
                <a:endParaRPr lang="pl-PL" sz="20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lnSpc>
                  <a:spcPts val="3000"/>
                </a:lnSpc>
                <a:spcBef>
                  <a:spcPts val="1200"/>
                </a:spcBef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28575" cap="flat" cmpd="sng" algn="ctr">
            <a:solidFill>
              <a:srgbClr val="0E49E8"/>
            </a:solidFill>
            <a:round/>
            <a:tailEnd type="arrow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6487103"/>
        <c:crosses val="autoZero"/>
        <c:auto val="1"/>
        <c:lblAlgn val="ctr"/>
        <c:lblOffset val="100"/>
        <c:tickMarkSkip val="1"/>
        <c:noMultiLvlLbl val="0"/>
      </c:catAx>
      <c:valAx>
        <c:axId val="68648710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3000"/>
                  </a:lnSpc>
                  <a:spcBef>
                    <a:spcPts val="0"/>
                  </a:spcBef>
                  <a:spcAft>
                    <a:spcPts val="1200"/>
                  </a:spcAft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2000" dirty="0" err="1">
                    <a:solidFill>
                      <a:schemeClr val="tx1"/>
                    </a:solidFill>
                  </a:rPr>
                  <a:t>Lorem</a:t>
                </a:r>
                <a:r>
                  <a:rPr lang="pl-PL" sz="2000" dirty="0">
                    <a:solidFill>
                      <a:schemeClr val="tx1"/>
                    </a:solidFill>
                  </a:rPr>
                  <a:t> </a:t>
                </a:r>
                <a:r>
                  <a:rPr lang="pl-PL" sz="2000" dirty="0" err="1">
                    <a:solidFill>
                      <a:schemeClr val="tx1"/>
                    </a:solidFill>
                  </a:rPr>
                  <a:t>ipsum</a:t>
                </a:r>
                <a:endParaRPr lang="pl-PL" sz="20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3000"/>
                </a:lnSpc>
                <a:spcBef>
                  <a:spcPts val="0"/>
                </a:spcBef>
                <a:spcAft>
                  <a:spcPts val="1200"/>
                </a:spcAft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28575">
            <a:solidFill>
              <a:srgbClr val="0E49E8"/>
            </a:solidFill>
            <a:tailEnd type="arrow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4556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D6CE060-B194-4AC7-B436-051BA0A0DC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8D14573-4E41-449B-B5D7-687BC870F4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19F77-1E6D-41A0-B5AF-5796079BD755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8C01B13-4C1C-4013-8A70-263F6E9458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69583AB-EAE0-4FCD-9EB5-0E413083FE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A4104-165B-45A2-A440-5E1EA7A2F5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3259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92193-C450-1948-B685-9AFBB5CD3E14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C09DA-19EA-4D4A-AB98-EC80D165F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467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382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19124" algn="l" defTabSz="24382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38248" algn="l" defTabSz="24382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657371" algn="l" defTabSz="24382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876495" algn="l" defTabSz="24382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095619" algn="l" defTabSz="24382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4743" algn="l" defTabSz="24382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3867" algn="l" defTabSz="24382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2990" algn="l" defTabSz="24382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8A163B51-5AA5-A440-8D48-3FC257118199}"/>
              </a:ext>
            </a:extLst>
          </p:cNvPr>
          <p:cNvSpPr/>
          <p:nvPr userDrawn="1"/>
        </p:nvSpPr>
        <p:spPr>
          <a:xfrm>
            <a:off x="0" y="0"/>
            <a:ext cx="24382413" cy="18288000"/>
          </a:xfrm>
          <a:prstGeom prst="rect">
            <a:avLst/>
          </a:prstGeom>
          <a:solidFill>
            <a:srgbClr val="0E4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12">
            <a:extLst>
              <a:ext uri="{FF2B5EF4-FFF2-40B4-BE49-F238E27FC236}">
                <a16:creationId xmlns:a16="http://schemas.microsoft.com/office/drawing/2014/main" id="{1546E072-507A-BE47-9AB1-1E4A89422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0675" y="8916022"/>
            <a:ext cx="17918385" cy="1631216"/>
          </a:xfrm>
        </p:spPr>
        <p:txBody>
          <a:bodyPr anchor="t" anchorCtr="0"/>
          <a:lstStyle>
            <a:lvl1pPr>
              <a:lnSpc>
                <a:spcPts val="12000"/>
              </a:lnSpc>
              <a:defRPr sz="12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Temat prezentacji</a:t>
            </a:r>
          </a:p>
        </p:txBody>
      </p:sp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id="{ACD91FDA-1E63-8647-BD39-E25207BF5A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0675" y="16639714"/>
            <a:ext cx="5405354" cy="7848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Data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E2C5FA8-E93A-45F3-9463-5D380B2106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693" y="10970"/>
            <a:ext cx="12704090" cy="444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6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8A163B51-5AA5-A440-8D48-3FC257118199}"/>
              </a:ext>
            </a:extLst>
          </p:cNvPr>
          <p:cNvSpPr/>
          <p:nvPr userDrawn="1"/>
        </p:nvSpPr>
        <p:spPr>
          <a:xfrm>
            <a:off x="0" y="0"/>
            <a:ext cx="24382413" cy="18288000"/>
          </a:xfrm>
          <a:prstGeom prst="rect">
            <a:avLst/>
          </a:prstGeom>
          <a:solidFill>
            <a:srgbClr val="0E4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12">
            <a:extLst>
              <a:ext uri="{FF2B5EF4-FFF2-40B4-BE49-F238E27FC236}">
                <a16:creationId xmlns:a16="http://schemas.microsoft.com/office/drawing/2014/main" id="{1546E072-507A-BE47-9AB1-1E4A89422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0675" y="8916022"/>
            <a:ext cx="17918385" cy="1631216"/>
          </a:xfrm>
        </p:spPr>
        <p:txBody>
          <a:bodyPr anchor="t" anchorCtr="0"/>
          <a:lstStyle>
            <a:lvl1pPr>
              <a:lnSpc>
                <a:spcPts val="12000"/>
              </a:lnSpc>
              <a:defRPr sz="12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Dziękuję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92A9951-92A4-4DA8-9CE2-4DF5C1AFE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693" y="10970"/>
            <a:ext cx="12704090" cy="444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1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84393D3-34EE-A54B-BA62-2FCC847B1618}"/>
              </a:ext>
            </a:extLst>
          </p:cNvPr>
          <p:cNvSpPr/>
          <p:nvPr userDrawn="1"/>
        </p:nvSpPr>
        <p:spPr>
          <a:xfrm>
            <a:off x="0" y="0"/>
            <a:ext cx="24382413" cy="18288000"/>
          </a:xfrm>
          <a:prstGeom prst="rect">
            <a:avLst/>
          </a:prstGeom>
          <a:solidFill>
            <a:srgbClr val="0E4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B334E9-2F9E-5045-935C-453E55F5F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8176" y="1327302"/>
            <a:ext cx="17918385" cy="1631216"/>
          </a:xfrm>
        </p:spPr>
        <p:txBody>
          <a:bodyPr/>
          <a:lstStyle>
            <a:lvl1pPr>
              <a:lnSpc>
                <a:spcPts val="12000"/>
              </a:lnSpc>
              <a:defRPr sz="12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Plan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371AB4A-B663-A445-94FD-3B932B79EB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97210" y="1243077"/>
            <a:ext cx="791345" cy="842400"/>
          </a:xfrm>
          <a:prstGeom prst="rect">
            <a:avLst/>
          </a:prstGeom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46E22EA3-9340-6349-A55F-AEE460C1F1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9356" y="3609495"/>
            <a:ext cx="16342972" cy="89760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155700" indent="-1155700">
              <a:lnSpc>
                <a:spcPts val="7000"/>
              </a:lnSpc>
              <a:spcBef>
                <a:spcPts val="0"/>
              </a:spcBef>
              <a:buFont typeface="+mj-lt"/>
              <a:buAutoNum type="arabicPeriod"/>
              <a:tabLst/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</p:txBody>
      </p: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id="{DD4E1928-30D6-DD42-B822-367533AC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3C695A-4741-3948-8182-87D843FA3C2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024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27A277-E780-D44E-BC30-52A9DA507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3942" y="1018799"/>
            <a:ext cx="17918385" cy="896912"/>
          </a:xfrm>
        </p:spPr>
        <p:txBody>
          <a:bodyPr anchor="t" anchorCtr="0"/>
          <a:lstStyle>
            <a:lvl1pPr>
              <a:lnSpc>
                <a:spcPts val="7000"/>
              </a:lnSpc>
              <a:defRPr/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08E22EC-9990-0E4F-AD77-CFE66B9D86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92020A2B-F494-2745-96D9-EAEDC71481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275" y="1018799"/>
            <a:ext cx="1470025" cy="896912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lnSpc>
                <a:spcPts val="7000"/>
              </a:lnSpc>
              <a:spcBef>
                <a:spcPts val="0"/>
              </a:spcBef>
              <a:buNone/>
              <a:defRPr sz="4500" b="1" i="0">
                <a:solidFill>
                  <a:srgbClr val="0E49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0.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6632FAD4-3F84-9B4B-830C-760BC91B3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3942" y="1837409"/>
            <a:ext cx="17918385" cy="668337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3000" b="0" i="0">
                <a:solidFill>
                  <a:srgbClr val="0E49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Tytuł slajdu tytuł slajdu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85811944-9AA6-684A-A6FF-C614A8D5CA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7141" y="3657602"/>
            <a:ext cx="9131208" cy="1326997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spcAft>
                <a:spcPts val="4500"/>
              </a:spcAft>
              <a:buNone/>
              <a:defRPr sz="3000"/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 </a:t>
            </a:r>
            <a:r>
              <a:rPr lang="pl-PL" dirty="0" err="1"/>
              <a:t>euismod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 </a:t>
            </a:r>
            <a:r>
              <a:rPr lang="pl-PL" dirty="0" err="1"/>
              <a:t>volutpat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wisi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</a:t>
            </a:r>
            <a:r>
              <a:rPr lang="pl-PL" dirty="0"/>
              <a:t> </a:t>
            </a:r>
            <a:r>
              <a:rPr lang="pl-PL" dirty="0" err="1"/>
              <a:t>tation</a:t>
            </a:r>
            <a:r>
              <a:rPr lang="pl-PL" dirty="0"/>
              <a:t>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lobortis</a:t>
            </a:r>
            <a:r>
              <a:rPr lang="pl-PL" dirty="0"/>
              <a:t> </a:t>
            </a:r>
            <a:r>
              <a:rPr lang="pl-PL" dirty="0" err="1"/>
              <a:t>nisl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</a:t>
            </a:r>
            <a:r>
              <a:rPr lang="pl-PL" dirty="0" err="1"/>
              <a:t>Duis</a:t>
            </a:r>
            <a:r>
              <a:rPr lang="pl-PL" dirty="0"/>
              <a:t> autem vel </a:t>
            </a:r>
            <a:r>
              <a:rPr lang="pl-PL" dirty="0" err="1"/>
              <a:t>eum</a:t>
            </a:r>
            <a:r>
              <a:rPr lang="pl-PL" dirty="0"/>
              <a:t> </a:t>
            </a:r>
            <a:r>
              <a:rPr lang="pl-PL" dirty="0" err="1"/>
              <a:t>iriure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in </a:t>
            </a:r>
            <a:r>
              <a:rPr lang="pl-PL" dirty="0" err="1"/>
              <a:t>hendrerit</a:t>
            </a:r>
            <a:r>
              <a:rPr lang="pl-PL" dirty="0"/>
              <a:t> in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esse</a:t>
            </a:r>
            <a:r>
              <a:rPr lang="pl-PL" dirty="0"/>
              <a:t> </a:t>
            </a:r>
            <a:r>
              <a:rPr lang="pl-PL" dirty="0" err="1"/>
              <a:t>molestie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, vel </a:t>
            </a:r>
            <a:r>
              <a:rPr lang="pl-PL" dirty="0" err="1"/>
              <a:t>illum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feugiat</a:t>
            </a:r>
            <a:r>
              <a:rPr lang="pl-PL" dirty="0"/>
              <a:t> </a:t>
            </a:r>
            <a:r>
              <a:rPr lang="pl-PL" dirty="0" err="1"/>
              <a:t>nulla</a:t>
            </a:r>
            <a:r>
              <a:rPr lang="pl-PL" dirty="0"/>
              <a:t> </a:t>
            </a:r>
            <a:r>
              <a:rPr lang="pl-PL" dirty="0" err="1"/>
              <a:t>facilisis</a:t>
            </a:r>
            <a:br>
              <a:rPr lang="pl-PL" dirty="0"/>
            </a:b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vero</a:t>
            </a:r>
            <a:r>
              <a:rPr lang="pl-PL" dirty="0"/>
              <a:t> eros et </a:t>
            </a:r>
            <a:r>
              <a:rPr lang="pl-PL" dirty="0" err="1"/>
              <a:t>accumsan</a:t>
            </a:r>
            <a:r>
              <a:rPr lang="pl-PL" dirty="0"/>
              <a:t> et </a:t>
            </a:r>
            <a:r>
              <a:rPr lang="pl-PL" dirty="0" err="1"/>
              <a:t>iusto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 </a:t>
            </a:r>
            <a:r>
              <a:rPr lang="pl-PL" dirty="0" err="1"/>
              <a:t>dignissim</a:t>
            </a:r>
            <a:r>
              <a:rPr lang="pl-PL" dirty="0"/>
              <a:t> qui </a:t>
            </a:r>
            <a:r>
              <a:rPr lang="pl-PL" dirty="0" err="1"/>
              <a:t>blandit</a:t>
            </a:r>
            <a:r>
              <a:rPr lang="pl-PL" dirty="0"/>
              <a:t> </a:t>
            </a:r>
            <a:r>
              <a:rPr lang="pl-PL" dirty="0" err="1"/>
              <a:t>praesent</a:t>
            </a:r>
            <a:r>
              <a:rPr lang="pl-PL" dirty="0"/>
              <a:t> </a:t>
            </a:r>
            <a:r>
              <a:rPr lang="pl-PL" dirty="0" err="1"/>
              <a:t>luptatum</a:t>
            </a:r>
            <a:r>
              <a:rPr lang="pl-PL" dirty="0"/>
              <a:t> </a:t>
            </a:r>
            <a:r>
              <a:rPr lang="pl-PL" dirty="0" err="1"/>
              <a:t>zzril</a:t>
            </a:r>
            <a:r>
              <a:rPr lang="pl-PL" dirty="0"/>
              <a:t> </a:t>
            </a:r>
            <a:r>
              <a:rPr lang="pl-PL" dirty="0" err="1"/>
              <a:t>delenit</a:t>
            </a:r>
            <a:r>
              <a:rPr lang="pl-PL" dirty="0"/>
              <a:t> </a:t>
            </a:r>
            <a:r>
              <a:rPr lang="pl-PL" dirty="0" err="1"/>
              <a:t>augue</a:t>
            </a:r>
            <a:r>
              <a:rPr lang="pl-PL" dirty="0"/>
              <a:t> </a:t>
            </a:r>
            <a:r>
              <a:rPr lang="pl-PL" dirty="0" err="1"/>
              <a:t>duis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te </a:t>
            </a:r>
            <a:r>
              <a:rPr lang="pl-PL" dirty="0" err="1"/>
              <a:t>feugait</a:t>
            </a:r>
            <a:r>
              <a:rPr lang="pl-PL" dirty="0"/>
              <a:t>.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 </a:t>
            </a:r>
            <a:r>
              <a:rPr lang="pl-PL" dirty="0" err="1"/>
              <a:t>euismod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 </a:t>
            </a:r>
            <a:r>
              <a:rPr lang="pl-PL" dirty="0" err="1"/>
              <a:t>volutpat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wisi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</a:t>
            </a:r>
            <a:r>
              <a:rPr lang="pl-PL" dirty="0"/>
              <a:t> </a:t>
            </a:r>
            <a:r>
              <a:rPr lang="pl-PL" dirty="0" err="1"/>
              <a:t>tation</a:t>
            </a:r>
            <a:r>
              <a:rPr lang="pl-PL" dirty="0"/>
              <a:t>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lobortis</a:t>
            </a:r>
            <a:r>
              <a:rPr lang="pl-PL" dirty="0"/>
              <a:t> </a:t>
            </a:r>
            <a:r>
              <a:rPr lang="pl-PL" dirty="0" err="1"/>
              <a:t>nisl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</a:t>
            </a:r>
            <a:r>
              <a:rPr lang="pl-PL" dirty="0" err="1"/>
              <a:t>Duis</a:t>
            </a:r>
            <a:r>
              <a:rPr lang="pl-PL" dirty="0"/>
              <a:t> autem vel </a:t>
            </a:r>
            <a:r>
              <a:rPr lang="pl-PL" dirty="0" err="1"/>
              <a:t>eum</a:t>
            </a:r>
            <a:r>
              <a:rPr lang="pl-PL" dirty="0"/>
              <a:t> </a:t>
            </a:r>
            <a:r>
              <a:rPr lang="pl-PL" dirty="0" err="1"/>
              <a:t>iriure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in </a:t>
            </a:r>
            <a:r>
              <a:rPr lang="pl-PL" dirty="0" err="1"/>
              <a:t>hendrerit</a:t>
            </a:r>
            <a:r>
              <a:rPr lang="pl-PL" dirty="0"/>
              <a:t> in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esse</a:t>
            </a:r>
            <a:r>
              <a:rPr lang="pl-PL" dirty="0"/>
              <a:t> </a:t>
            </a:r>
            <a:r>
              <a:rPr lang="pl-PL" dirty="0" err="1"/>
              <a:t>molestie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, vel </a:t>
            </a:r>
            <a:r>
              <a:rPr lang="pl-PL" dirty="0" err="1"/>
              <a:t>illum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feugiat</a:t>
            </a:r>
            <a:r>
              <a:rPr lang="pl-PL" dirty="0"/>
              <a:t> </a:t>
            </a:r>
            <a:r>
              <a:rPr lang="pl-PL" dirty="0" err="1"/>
              <a:t>nulla</a:t>
            </a:r>
            <a:r>
              <a:rPr lang="pl-PL" dirty="0"/>
              <a:t> </a:t>
            </a:r>
            <a:r>
              <a:rPr lang="pl-PL" dirty="0" err="1"/>
              <a:t>facilisis</a:t>
            </a:r>
            <a:br>
              <a:rPr lang="pl-PL" dirty="0"/>
            </a:b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vero</a:t>
            </a:r>
            <a:r>
              <a:rPr lang="pl-PL" dirty="0"/>
              <a:t> eros et </a:t>
            </a:r>
            <a:r>
              <a:rPr lang="pl-PL" dirty="0" err="1"/>
              <a:t>accumsan</a:t>
            </a:r>
            <a:r>
              <a:rPr lang="pl-PL" dirty="0"/>
              <a:t> et </a:t>
            </a:r>
            <a:r>
              <a:rPr lang="pl-PL" dirty="0" err="1"/>
              <a:t>iusto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 </a:t>
            </a:r>
            <a:r>
              <a:rPr lang="pl-PL" dirty="0" err="1"/>
              <a:t>dignissim</a:t>
            </a:r>
            <a:r>
              <a:rPr lang="pl-PL" dirty="0"/>
              <a:t> qui </a:t>
            </a:r>
            <a:r>
              <a:rPr lang="pl-PL" dirty="0" err="1"/>
              <a:t>blandit</a:t>
            </a:r>
            <a:r>
              <a:rPr lang="pl-PL" dirty="0"/>
              <a:t> </a:t>
            </a:r>
            <a:r>
              <a:rPr lang="pl-PL" dirty="0" err="1"/>
              <a:t>praesent</a:t>
            </a:r>
            <a:r>
              <a:rPr lang="pl-PL" dirty="0"/>
              <a:t> </a:t>
            </a:r>
            <a:r>
              <a:rPr lang="pl-PL" dirty="0" err="1"/>
              <a:t>luptatum</a:t>
            </a:r>
            <a:r>
              <a:rPr lang="pl-PL" dirty="0"/>
              <a:t> </a:t>
            </a:r>
            <a:r>
              <a:rPr lang="pl-PL" dirty="0" err="1"/>
              <a:t>zzril</a:t>
            </a:r>
            <a:r>
              <a:rPr lang="pl-PL" dirty="0"/>
              <a:t> </a:t>
            </a:r>
            <a:r>
              <a:rPr lang="pl-PL" dirty="0" err="1"/>
              <a:t>delenit</a:t>
            </a:r>
            <a:r>
              <a:rPr lang="pl-PL" dirty="0"/>
              <a:t> </a:t>
            </a:r>
            <a:r>
              <a:rPr lang="pl-PL" dirty="0" err="1"/>
              <a:t>augue</a:t>
            </a:r>
            <a:r>
              <a:rPr lang="pl-PL" dirty="0"/>
              <a:t> </a:t>
            </a:r>
            <a:r>
              <a:rPr lang="pl-PL" dirty="0" err="1"/>
              <a:t>duis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te </a:t>
            </a:r>
            <a:r>
              <a:rPr lang="pl-PL" dirty="0" err="1"/>
              <a:t>feugait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251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acja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27A277-E780-D44E-BC30-52A9DA507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3942" y="1018799"/>
            <a:ext cx="17918385" cy="896912"/>
          </a:xfrm>
        </p:spPr>
        <p:txBody>
          <a:bodyPr anchor="t" anchorCtr="0"/>
          <a:lstStyle>
            <a:lvl1pPr>
              <a:lnSpc>
                <a:spcPts val="7000"/>
              </a:lnSpc>
              <a:defRPr/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08E22EC-9990-0E4F-AD77-CFE66B9D86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92020A2B-F494-2745-96D9-EAEDC71481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275" y="1018799"/>
            <a:ext cx="1470025" cy="896912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lnSpc>
                <a:spcPts val="7000"/>
              </a:lnSpc>
              <a:spcBef>
                <a:spcPts val="0"/>
              </a:spcBef>
              <a:buNone/>
              <a:defRPr sz="4500" b="1" i="0">
                <a:solidFill>
                  <a:srgbClr val="0E49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0.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6632FAD4-3F84-9B4B-830C-760BC91B3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3942" y="1837409"/>
            <a:ext cx="17918385" cy="668337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3000" b="0" i="0">
                <a:solidFill>
                  <a:srgbClr val="0E49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Tytuł slajdu tytuł slajdu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85811944-9AA6-684A-A6FF-C614A8D5CA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7141" y="3657602"/>
            <a:ext cx="9131208" cy="24109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9438" indent="-571500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3000"/>
            </a:lvl1pPr>
            <a:lvl2pPr marL="1158875" indent="-579438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Czcionka systemowa (Regular)"/>
              <a:buChar char="●"/>
              <a:tabLst/>
              <a:defRPr sz="3000"/>
            </a:lvl2pPr>
            <a:lvl3pPr marL="1738313" indent="-579438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3000"/>
            </a:lvl3pPr>
            <a:lvl4pPr marL="2317750" indent="-579438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SzPct val="80000"/>
              <a:buFont typeface="Czcionka systemowa (Regular)"/>
              <a:buChar char="￮"/>
              <a:tabLst/>
              <a:defRPr sz="3000"/>
            </a:lvl4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pPr lvl="1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lvl="2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lvl="3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347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4x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584D6533-CDD3-D144-A607-3DE360C4DE76}"/>
              </a:ext>
            </a:extLst>
          </p:cNvPr>
          <p:cNvSpPr/>
          <p:nvPr userDrawn="1"/>
        </p:nvSpPr>
        <p:spPr>
          <a:xfrm>
            <a:off x="14078170" y="8763365"/>
            <a:ext cx="8434800" cy="4597200"/>
          </a:xfrm>
          <a:prstGeom prst="rect">
            <a:avLst/>
          </a:prstGeom>
          <a:solidFill>
            <a:srgbClr val="0E4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F27A277-E780-D44E-BC30-52A9DA507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3942" y="1018799"/>
            <a:ext cx="17918385" cy="896912"/>
          </a:xfrm>
        </p:spPr>
        <p:txBody>
          <a:bodyPr anchor="t" anchorCtr="0"/>
          <a:lstStyle>
            <a:lvl1pPr>
              <a:lnSpc>
                <a:spcPts val="7000"/>
              </a:lnSpc>
              <a:defRPr/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08E22EC-9990-0E4F-AD77-CFE66B9D86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92020A2B-F494-2745-96D9-EAEDC71481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275" y="1018799"/>
            <a:ext cx="1470025" cy="896912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lnSpc>
                <a:spcPts val="7000"/>
              </a:lnSpc>
              <a:spcBef>
                <a:spcPts val="0"/>
              </a:spcBef>
              <a:buNone/>
              <a:defRPr sz="4500" b="1" i="0">
                <a:solidFill>
                  <a:srgbClr val="0E49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0.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6632FAD4-3F84-9B4B-830C-760BC91B3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3942" y="1837409"/>
            <a:ext cx="17918385" cy="668337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3000" b="0" i="0">
                <a:solidFill>
                  <a:srgbClr val="0E49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Tytuł slajdu tytuł slajdu</a:t>
            </a:r>
          </a:p>
        </p:txBody>
      </p:sp>
      <p:sp>
        <p:nvSpPr>
          <p:cNvPr id="9" name="Symbol zastępczy tekstu 11">
            <a:extLst>
              <a:ext uri="{FF2B5EF4-FFF2-40B4-BE49-F238E27FC236}">
                <a16:creationId xmlns:a16="http://schemas.microsoft.com/office/drawing/2014/main" id="{4AE4E7BE-EE17-4549-AA71-878201BA98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7141" y="3657602"/>
            <a:ext cx="9131208" cy="638347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spcAft>
                <a:spcPts val="4500"/>
              </a:spcAft>
              <a:buNone/>
              <a:defRPr sz="3000"/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 </a:t>
            </a:r>
            <a:r>
              <a:rPr lang="pl-PL" dirty="0" err="1"/>
              <a:t>euismod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 </a:t>
            </a:r>
            <a:r>
              <a:rPr lang="pl-PL" dirty="0" err="1"/>
              <a:t>volutpat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wisi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</a:t>
            </a:r>
            <a:r>
              <a:rPr lang="pl-PL" dirty="0"/>
              <a:t> </a:t>
            </a:r>
            <a:r>
              <a:rPr lang="pl-PL" dirty="0" err="1"/>
              <a:t>tation</a:t>
            </a:r>
            <a:r>
              <a:rPr lang="pl-PL" dirty="0"/>
              <a:t>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lobortis</a:t>
            </a:r>
            <a:r>
              <a:rPr lang="pl-PL" dirty="0"/>
              <a:t> </a:t>
            </a:r>
            <a:r>
              <a:rPr lang="pl-PL" dirty="0" err="1"/>
              <a:t>nisl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</a:t>
            </a:r>
            <a:r>
              <a:rPr lang="pl-PL" dirty="0" err="1"/>
              <a:t>Duis</a:t>
            </a:r>
            <a:r>
              <a:rPr lang="pl-PL" dirty="0"/>
              <a:t> autem vel </a:t>
            </a:r>
            <a:r>
              <a:rPr lang="pl-PL" dirty="0" err="1"/>
              <a:t>eum</a:t>
            </a:r>
            <a:r>
              <a:rPr lang="pl-PL" dirty="0"/>
              <a:t> </a:t>
            </a:r>
            <a:r>
              <a:rPr lang="pl-PL" dirty="0" err="1"/>
              <a:t>iriure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in </a:t>
            </a:r>
            <a:r>
              <a:rPr lang="pl-PL" dirty="0" err="1"/>
              <a:t>hendrerit</a:t>
            </a:r>
            <a:r>
              <a:rPr lang="pl-PL" dirty="0"/>
              <a:t> in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esse</a:t>
            </a:r>
            <a:r>
              <a:rPr lang="pl-PL" dirty="0"/>
              <a:t> </a:t>
            </a:r>
            <a:r>
              <a:rPr lang="pl-PL" dirty="0" err="1"/>
              <a:t>molestie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, vel </a:t>
            </a:r>
            <a:r>
              <a:rPr lang="pl-PL" dirty="0" err="1"/>
              <a:t>illum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feugiat</a:t>
            </a:r>
            <a:r>
              <a:rPr lang="pl-PL" dirty="0"/>
              <a:t> </a:t>
            </a:r>
            <a:r>
              <a:rPr lang="pl-PL" dirty="0" err="1"/>
              <a:t>nulla</a:t>
            </a:r>
            <a:r>
              <a:rPr lang="pl-PL" dirty="0"/>
              <a:t> </a:t>
            </a:r>
            <a:r>
              <a:rPr lang="pl-PL" dirty="0" err="1"/>
              <a:t>facilisis</a:t>
            </a:r>
            <a:br>
              <a:rPr lang="pl-PL" dirty="0"/>
            </a:b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vero</a:t>
            </a:r>
            <a:r>
              <a:rPr lang="pl-PL" dirty="0"/>
              <a:t> eros et </a:t>
            </a:r>
            <a:r>
              <a:rPr lang="pl-PL" dirty="0" err="1"/>
              <a:t>accumsan</a:t>
            </a:r>
            <a:r>
              <a:rPr lang="pl-PL" dirty="0"/>
              <a:t> et </a:t>
            </a:r>
            <a:r>
              <a:rPr lang="pl-PL" dirty="0" err="1"/>
              <a:t>iusto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 </a:t>
            </a:r>
            <a:r>
              <a:rPr lang="pl-PL" dirty="0" err="1"/>
              <a:t>dignissim</a:t>
            </a:r>
            <a:r>
              <a:rPr lang="pl-PL" dirty="0"/>
              <a:t> qui </a:t>
            </a:r>
            <a:r>
              <a:rPr lang="pl-PL" dirty="0" err="1"/>
              <a:t>blandit</a:t>
            </a:r>
            <a:r>
              <a:rPr lang="pl-PL" dirty="0"/>
              <a:t> </a:t>
            </a:r>
            <a:r>
              <a:rPr lang="pl-PL" dirty="0" err="1"/>
              <a:t>praesent</a:t>
            </a:r>
            <a:r>
              <a:rPr lang="pl-PL" dirty="0"/>
              <a:t> </a:t>
            </a:r>
            <a:r>
              <a:rPr lang="pl-PL" dirty="0" err="1"/>
              <a:t>luptatum</a:t>
            </a:r>
            <a:r>
              <a:rPr lang="pl-PL" dirty="0"/>
              <a:t> </a:t>
            </a:r>
            <a:r>
              <a:rPr lang="pl-PL" dirty="0" err="1"/>
              <a:t>zzril</a:t>
            </a:r>
            <a:r>
              <a:rPr lang="pl-PL" dirty="0"/>
              <a:t> </a:t>
            </a:r>
            <a:r>
              <a:rPr lang="pl-PL" dirty="0" err="1"/>
              <a:t>delenit</a:t>
            </a:r>
            <a:r>
              <a:rPr lang="pl-PL" dirty="0"/>
              <a:t> </a:t>
            </a:r>
            <a:r>
              <a:rPr lang="pl-PL" dirty="0" err="1"/>
              <a:t>augue</a:t>
            </a:r>
            <a:r>
              <a:rPr lang="pl-PL" dirty="0"/>
              <a:t> </a:t>
            </a:r>
            <a:r>
              <a:rPr lang="pl-PL" dirty="0" err="1"/>
              <a:t>duis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te </a:t>
            </a:r>
            <a:r>
              <a:rPr lang="pl-PL" dirty="0" err="1"/>
              <a:t>feugait</a:t>
            </a:r>
            <a:r>
              <a:rPr lang="pl-PL" dirty="0"/>
              <a:t>.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54BE9DD4-3B04-A849-A6C0-41121E4F4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484970" y="3849938"/>
            <a:ext cx="7621200" cy="91440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4500">
                <a:solidFill>
                  <a:srgbClr val="0E49E8"/>
                </a:solidFill>
              </a:defRPr>
            </a:lvl1pPr>
          </a:lstStyle>
          <a:p>
            <a:endParaRPr lang="pl-PL"/>
          </a:p>
        </p:txBody>
      </p:sp>
      <p:sp>
        <p:nvSpPr>
          <p:cNvPr id="13" name="Symbol zastępczy obrazu 10">
            <a:extLst>
              <a:ext uri="{FF2B5EF4-FFF2-40B4-BE49-F238E27FC236}">
                <a16:creationId xmlns:a16="http://schemas.microsoft.com/office/drawing/2014/main" id="{0086D873-814F-9A4B-998C-D13820620A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20718" y="12260650"/>
            <a:ext cx="5238000" cy="49320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4500">
                <a:solidFill>
                  <a:srgbClr val="0E49E8"/>
                </a:solidFill>
              </a:defRPr>
            </a:lvl1pPr>
          </a:lstStyle>
          <a:p>
            <a:endParaRPr lang="pl-PL"/>
          </a:p>
        </p:txBody>
      </p:sp>
      <p:sp>
        <p:nvSpPr>
          <p:cNvPr id="14" name="Symbol zastępczy obrazu 10">
            <a:extLst>
              <a:ext uri="{FF2B5EF4-FFF2-40B4-BE49-F238E27FC236}">
                <a16:creationId xmlns:a16="http://schemas.microsoft.com/office/drawing/2014/main" id="{E679BF86-C1C4-114F-8008-03F2CD5CE9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314021" y="11583850"/>
            <a:ext cx="2775600" cy="56088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4500">
                <a:solidFill>
                  <a:srgbClr val="0E49E8"/>
                </a:solidFill>
              </a:defRPr>
            </a:lvl1pPr>
          </a:lstStyle>
          <a:p>
            <a:endParaRPr lang="pl-PL"/>
          </a:p>
        </p:txBody>
      </p:sp>
      <p:sp>
        <p:nvSpPr>
          <p:cNvPr id="15" name="Symbol zastępczy obrazu 10">
            <a:extLst>
              <a:ext uri="{FF2B5EF4-FFF2-40B4-BE49-F238E27FC236}">
                <a16:creationId xmlns:a16="http://schemas.microsoft.com/office/drawing/2014/main" id="{7453D8DD-8A55-BF47-91C4-569C4067E6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4014002" y="13927450"/>
            <a:ext cx="8319600" cy="32652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4500">
                <a:solidFill>
                  <a:srgbClr val="0E49E8"/>
                </a:solidFill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505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584D6533-CDD3-D144-A607-3DE360C4DE76}"/>
              </a:ext>
            </a:extLst>
          </p:cNvPr>
          <p:cNvSpPr/>
          <p:nvPr userDrawn="1"/>
        </p:nvSpPr>
        <p:spPr>
          <a:xfrm>
            <a:off x="4242406" y="10320938"/>
            <a:ext cx="15897600" cy="5346000"/>
          </a:xfrm>
          <a:prstGeom prst="rect">
            <a:avLst/>
          </a:prstGeom>
          <a:solidFill>
            <a:srgbClr val="0E4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F27A277-E780-D44E-BC30-52A9DA507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3942" y="1018799"/>
            <a:ext cx="17918385" cy="896912"/>
          </a:xfrm>
        </p:spPr>
        <p:txBody>
          <a:bodyPr anchor="t" anchorCtr="0"/>
          <a:lstStyle>
            <a:lvl1pPr>
              <a:lnSpc>
                <a:spcPts val="7000"/>
              </a:lnSpc>
              <a:defRPr/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08E22EC-9990-0E4F-AD77-CFE66B9D86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92020A2B-F494-2745-96D9-EAEDC71481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275" y="1018799"/>
            <a:ext cx="1470025" cy="896912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lnSpc>
                <a:spcPts val="7000"/>
              </a:lnSpc>
              <a:spcBef>
                <a:spcPts val="0"/>
              </a:spcBef>
              <a:buNone/>
              <a:defRPr sz="4500" b="1" i="0">
                <a:solidFill>
                  <a:srgbClr val="0E49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0.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6632FAD4-3F84-9B4B-830C-760BC91B3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3942" y="1837409"/>
            <a:ext cx="17918385" cy="668337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3000" b="0" i="0">
                <a:solidFill>
                  <a:srgbClr val="0E49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Tytuł slajdu tytuł slajdu</a:t>
            </a:r>
          </a:p>
        </p:txBody>
      </p:sp>
      <p:sp>
        <p:nvSpPr>
          <p:cNvPr id="9" name="Symbol zastępczy tekstu 11">
            <a:extLst>
              <a:ext uri="{FF2B5EF4-FFF2-40B4-BE49-F238E27FC236}">
                <a16:creationId xmlns:a16="http://schemas.microsoft.com/office/drawing/2014/main" id="{4AE4E7BE-EE17-4549-AA71-878201BA98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026" y="16201264"/>
            <a:ext cx="15105599" cy="61266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spcAft>
                <a:spcPts val="4500"/>
              </a:spcAft>
              <a:buNone/>
              <a:defRPr sz="3000">
                <a:solidFill>
                  <a:srgbClr val="0E49E8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54BE9DD4-3B04-A849-A6C0-41121E4F4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38406" y="3867867"/>
            <a:ext cx="15105600" cy="113292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4500">
                <a:solidFill>
                  <a:srgbClr val="0E49E8"/>
                </a:solidFill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958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27A277-E780-D44E-BC30-52A9DA507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3942" y="1018799"/>
            <a:ext cx="17918385" cy="896912"/>
          </a:xfrm>
        </p:spPr>
        <p:txBody>
          <a:bodyPr anchor="t" anchorCtr="0"/>
          <a:lstStyle>
            <a:lvl1pPr>
              <a:lnSpc>
                <a:spcPts val="7000"/>
              </a:lnSpc>
              <a:defRPr/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08E22EC-9990-0E4F-AD77-CFE66B9D86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92020A2B-F494-2745-96D9-EAEDC71481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275" y="1018799"/>
            <a:ext cx="1470025" cy="896912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lnSpc>
                <a:spcPts val="7000"/>
              </a:lnSpc>
              <a:spcBef>
                <a:spcPts val="0"/>
              </a:spcBef>
              <a:buNone/>
              <a:defRPr sz="4500" b="1" i="0">
                <a:solidFill>
                  <a:srgbClr val="0E49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0.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6632FAD4-3F84-9B4B-830C-760BC91B3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3942" y="1837409"/>
            <a:ext cx="17918385" cy="668337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3000" b="0" i="0">
                <a:solidFill>
                  <a:srgbClr val="0E49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Tytuł slajdu tytuł slajdu</a:t>
            </a:r>
          </a:p>
        </p:txBody>
      </p:sp>
      <p:sp>
        <p:nvSpPr>
          <p:cNvPr id="9" name="Symbol zastępczy tekstu 11">
            <a:extLst>
              <a:ext uri="{FF2B5EF4-FFF2-40B4-BE49-F238E27FC236}">
                <a16:creationId xmlns:a16="http://schemas.microsoft.com/office/drawing/2014/main" id="{4AE4E7BE-EE17-4549-AA71-878201BA98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707" y="14433424"/>
            <a:ext cx="9403813" cy="17668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spcAft>
                <a:spcPts val="4500"/>
              </a:spcAft>
              <a:buNone/>
              <a:defRPr sz="3000">
                <a:solidFill>
                  <a:srgbClr val="0E49E8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 </a:t>
            </a:r>
            <a:r>
              <a:rPr lang="pl-PL" dirty="0" err="1"/>
              <a:t>euismod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 </a:t>
            </a:r>
            <a:r>
              <a:rPr lang="pl-PL" dirty="0" err="1"/>
              <a:t>volutpat</a:t>
            </a:r>
            <a:r>
              <a:rPr lang="pl-PL" dirty="0"/>
              <a:t>.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0F08DA1D-977C-1F4C-8EB9-046C1166DD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17007" y="4424753"/>
            <a:ext cx="16603553" cy="8925488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3000">
                <a:solidFill>
                  <a:srgbClr val="0E49E8"/>
                </a:solidFill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665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27A277-E780-D44E-BC30-52A9DA507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3942" y="1018799"/>
            <a:ext cx="17918385" cy="896912"/>
          </a:xfrm>
        </p:spPr>
        <p:txBody>
          <a:bodyPr anchor="t" anchorCtr="0"/>
          <a:lstStyle>
            <a:lvl1pPr>
              <a:lnSpc>
                <a:spcPts val="7000"/>
              </a:lnSpc>
              <a:defRPr/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08E22EC-9990-0E4F-AD77-CFE66B9D86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92020A2B-F494-2745-96D9-EAEDC71481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275" y="1018799"/>
            <a:ext cx="1470025" cy="896912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lnSpc>
                <a:spcPts val="7000"/>
              </a:lnSpc>
              <a:spcBef>
                <a:spcPts val="0"/>
              </a:spcBef>
              <a:buNone/>
              <a:defRPr sz="4500" b="1" i="0">
                <a:solidFill>
                  <a:srgbClr val="0E49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0.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6632FAD4-3F84-9B4B-830C-760BC91B3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3942" y="1837409"/>
            <a:ext cx="17918385" cy="668337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3000" b="0" i="0">
                <a:solidFill>
                  <a:srgbClr val="0E49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Tytuł slajdu tytuł slajdu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0F08DA1D-977C-1F4C-8EB9-046C1166DD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3583" y="4374037"/>
            <a:ext cx="16944393" cy="9528574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3000">
                <a:solidFill>
                  <a:srgbClr val="0E49E8"/>
                </a:solidFill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356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rzekładk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84393D3-34EE-A54B-BA62-2FCC847B1618}"/>
              </a:ext>
            </a:extLst>
          </p:cNvPr>
          <p:cNvSpPr/>
          <p:nvPr userDrawn="1"/>
        </p:nvSpPr>
        <p:spPr>
          <a:xfrm>
            <a:off x="0" y="0"/>
            <a:ext cx="24382413" cy="18288000"/>
          </a:xfrm>
          <a:prstGeom prst="rect">
            <a:avLst/>
          </a:prstGeom>
          <a:solidFill>
            <a:srgbClr val="0E4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7805DBC-5496-394F-BCA9-09C3D5080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6356" y="933450"/>
            <a:ext cx="21729700" cy="164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8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6816BCB1-8D32-D045-B531-53679B2A2B3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492955" y="1243077"/>
            <a:ext cx="795600" cy="8469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3942" y="1202524"/>
            <a:ext cx="17918385" cy="7155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56288" y="17266959"/>
            <a:ext cx="1620000" cy="5539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3000">
                <a:solidFill>
                  <a:srgbClr val="0E49E8"/>
                </a:solidFill>
              </a:defRPr>
            </a:lvl1pPr>
          </a:lstStyle>
          <a:p>
            <a:fld id="{1B3C695A-4741-3948-8182-87D843FA3C2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258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71" r:id="rId7"/>
    <p:sldLayoutId id="2147483672" r:id="rId8"/>
    <p:sldLayoutId id="2147483669" r:id="rId9"/>
    <p:sldLayoutId id="2147483670" r:id="rId10"/>
  </p:sldLayoutIdLst>
  <p:hf hdr="0" ftr="0" dt="0"/>
  <p:txStyles>
    <p:titleStyle>
      <a:lvl1pPr algn="l" defTabSz="2438248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rgbClr val="0E49E8"/>
          </a:solidFill>
          <a:latin typeface="+mj-lt"/>
          <a:ea typeface="+mj-ea"/>
          <a:cs typeface="+mj-cs"/>
        </a:defRPr>
      </a:lvl1pPr>
    </p:titleStyle>
    <p:bodyStyle>
      <a:lvl1pPr marL="609562" indent="-609562" algn="l" defTabSz="2438248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7466" kern="1200">
          <a:solidFill>
            <a:schemeClr val="tx1"/>
          </a:solidFill>
          <a:latin typeface="+mn-lt"/>
          <a:ea typeface="+mn-ea"/>
          <a:cs typeface="+mn-cs"/>
        </a:defRPr>
      </a:lvl1pPr>
      <a:lvl2pPr marL="1828686" indent="-609562" algn="l" defTabSz="243824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2pPr>
      <a:lvl3pPr marL="3047810" indent="-609562" algn="l" defTabSz="243824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3pPr>
      <a:lvl4pPr marL="4266933" indent="-609562" algn="l" defTabSz="243824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057" indent="-609562" algn="l" defTabSz="243824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181" indent="-609562" algn="l" defTabSz="243824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305" indent="-609562" algn="l" defTabSz="243824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429" indent="-609562" algn="l" defTabSz="243824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2552" indent="-609562" algn="l" defTabSz="243824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124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248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371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495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619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4743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3867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2990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1ECF95-FE52-BC41-91C1-3998E50D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Temat prezentacji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D8E66E-B574-5E40-8E65-4566641668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405167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2867A3-A485-0C47-A99B-9E334219D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Tytuł slajdu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6E13E15-19D5-0846-91D6-6600701B0B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53B820D-FA8F-8446-BD30-9E84BF399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4.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E91DDA1-0456-8443-810B-B59715EA4D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Tytuł slajdu tytuł slajdu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944F750-1CB2-2943-89E8-B2AC177E17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</a:p>
        </p:txBody>
      </p:sp>
      <p:pic>
        <p:nvPicPr>
          <p:cNvPr id="9" name="Symbol zastępczy obrazu 8" descr="Obraz zawierający niebo, zewnętrzne, miasto, tłum&#10;&#10;Opis wygenerowany automatycznie">
            <a:extLst>
              <a:ext uri="{FF2B5EF4-FFF2-40B4-BE49-F238E27FC236}">
                <a16:creationId xmlns:a16="http://schemas.microsoft.com/office/drawing/2014/main" id="{E79BBB18-A7AB-AE45-B25E-9C490C592B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957" t="965" r="1602" b="1610"/>
          <a:stretch/>
        </p:blipFill>
        <p:spPr>
          <a:xfrm>
            <a:off x="4638406" y="3867867"/>
            <a:ext cx="15105600" cy="11329200"/>
          </a:xfrm>
        </p:spPr>
      </p:pic>
    </p:spTree>
    <p:extLst>
      <p:ext uri="{BB962C8B-B14F-4D97-AF65-F5344CB8AC3E}">
        <p14:creationId xmlns:p14="http://schemas.microsoft.com/office/powerpoint/2010/main" val="1626782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CFE87A-312B-7641-B12E-A1C123CD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52357CD-7303-3148-AEC7-532F315E5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5672588-43B5-2349-8376-CBD79A1CA2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5F92C54-137F-3045-A77B-6FE3C6E7BE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1DDE4482-DE8D-E240-8C66-311750214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FEFBD190-AF29-7346-B887-75B8625827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18938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DCC641-B168-D943-91B3-C4CC8511D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942" y="1018799"/>
            <a:ext cx="17918385" cy="896912"/>
          </a:xfrm>
        </p:spPr>
        <p:txBody>
          <a:bodyPr/>
          <a:lstStyle/>
          <a:p>
            <a:r>
              <a:rPr lang="pl-PL" dirty="0"/>
              <a:t>Tytuł slajdu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8BDC6F1-7C86-AB46-A496-092FA4A88D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0914A15-BC8F-6946-B909-1AA50B1749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5.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6F7DD1E-BCD1-2B47-B337-CB3369B52A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Tytuł slajdu tytuł slajdu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A5C6AC7-21D2-2847-B9CF-16DDD80D65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48707" y="14433424"/>
            <a:ext cx="9403813" cy="1766830"/>
          </a:xfrm>
        </p:spPr>
        <p:txBody>
          <a:bodyPr/>
          <a:lstStyle/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 </a:t>
            </a:r>
            <a:r>
              <a:rPr lang="pl-PL" dirty="0" err="1"/>
              <a:t>euismod</a:t>
            </a:r>
            <a:r>
              <a:rPr lang="pl-PL" dirty="0"/>
              <a:t> </a:t>
            </a:r>
            <a:r>
              <a:rPr lang="pl-PL" dirty="0" err="1"/>
              <a:t>tincidunt</a:t>
            </a:r>
            <a:br>
              <a:rPr lang="pl-PL" dirty="0"/>
            </a:b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 </a:t>
            </a:r>
            <a:r>
              <a:rPr lang="pl-PL" dirty="0" err="1"/>
              <a:t>volutpat</a:t>
            </a:r>
            <a:r>
              <a:rPr lang="pl-PL" dirty="0"/>
              <a:t>.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2B7A1FBB-5F8E-294F-BBD3-1C49EC22E6D8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646189281"/>
              </p:ext>
            </p:extLst>
          </p:nvPr>
        </p:nvGraphicFramePr>
        <p:xfrm>
          <a:off x="3117007" y="4424753"/>
          <a:ext cx="16603553" cy="892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2943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54BDE2-0C1C-3844-9336-0EBA1F93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8A0CD76-8664-6E4F-9E5F-775DA2837E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868DCF1-4F3B-484A-A3E2-CDE138E44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D433108-DE88-524B-815E-1848B74F17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5ECCCDC6-FFC4-654D-AB4E-3B500403C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CB3D663F-06C8-CE48-A53F-CE089D28506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6413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A04E29-3369-8E49-AF8F-D531D1DB4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Tytuł slajdu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D555509-E4CF-304B-B38D-44884443D0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4ED3C2A-B52D-9948-9111-246B30156B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6.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F003229-12E6-F64C-BD45-B642E28316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Tytuł slajdu tytuł slajdu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5DED03A5-7F4C-BC47-9B98-04C34A5DE59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41485385"/>
              </p:ext>
            </p:extLst>
          </p:nvPr>
        </p:nvGraphicFramePr>
        <p:xfrm>
          <a:off x="3713163" y="4373563"/>
          <a:ext cx="16920000" cy="950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465049341"/>
                    </a:ext>
                  </a:extLst>
                </a:gridCol>
                <a:gridCol w="2851200">
                  <a:extLst>
                    <a:ext uri="{9D8B030D-6E8A-4147-A177-3AD203B41FA5}">
                      <a16:colId xmlns:a16="http://schemas.microsoft.com/office/drawing/2014/main" val="2495774246"/>
                    </a:ext>
                  </a:extLst>
                </a:gridCol>
                <a:gridCol w="2851200">
                  <a:extLst>
                    <a:ext uri="{9D8B030D-6E8A-4147-A177-3AD203B41FA5}">
                      <a16:colId xmlns:a16="http://schemas.microsoft.com/office/drawing/2014/main" val="2353380082"/>
                    </a:ext>
                  </a:extLst>
                </a:gridCol>
                <a:gridCol w="2851200">
                  <a:extLst>
                    <a:ext uri="{9D8B030D-6E8A-4147-A177-3AD203B41FA5}">
                      <a16:colId xmlns:a16="http://schemas.microsoft.com/office/drawing/2014/main" val="1139232750"/>
                    </a:ext>
                  </a:extLst>
                </a:gridCol>
                <a:gridCol w="2851200">
                  <a:extLst>
                    <a:ext uri="{9D8B030D-6E8A-4147-A177-3AD203B41FA5}">
                      <a16:colId xmlns:a16="http://schemas.microsoft.com/office/drawing/2014/main" val="1451703402"/>
                    </a:ext>
                  </a:extLst>
                </a:gridCol>
                <a:gridCol w="2851200">
                  <a:extLst>
                    <a:ext uri="{9D8B030D-6E8A-4147-A177-3AD203B41FA5}">
                      <a16:colId xmlns:a16="http://schemas.microsoft.com/office/drawing/2014/main" val="2781207914"/>
                    </a:ext>
                  </a:extLst>
                </a:gridCol>
              </a:tblGrid>
              <a:tr h="1548000"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000" b="0" dirty="0">
                          <a:solidFill>
                            <a:srgbClr val="0E49E8"/>
                          </a:solidFill>
                        </a:rPr>
                        <a:t>tekst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000" b="0" dirty="0">
                          <a:solidFill>
                            <a:srgbClr val="0E49E8"/>
                          </a:solidFill>
                        </a:rPr>
                        <a:t>tekst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000" b="0" dirty="0">
                          <a:solidFill>
                            <a:srgbClr val="0E49E8"/>
                          </a:solidFill>
                        </a:rPr>
                        <a:t>tekst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000" b="0" dirty="0">
                          <a:solidFill>
                            <a:srgbClr val="0E49E8"/>
                          </a:solidFill>
                        </a:rPr>
                        <a:t>tekst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000" b="0" dirty="0">
                          <a:solidFill>
                            <a:srgbClr val="0E49E8"/>
                          </a:solidFill>
                        </a:rPr>
                        <a:t>tekst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182244"/>
                  </a:ext>
                </a:extLst>
              </a:tr>
              <a:tr h="118800">
                <a:tc>
                  <a:txBody>
                    <a:bodyPr/>
                    <a:lstStyle/>
                    <a:p>
                      <a:pPr algn="ctr"/>
                      <a:endParaRPr lang="pl-PL" sz="1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61857"/>
                  </a:ext>
                </a:extLst>
              </a:tr>
              <a:tr h="871200">
                <a:tc>
                  <a:txBody>
                    <a:bodyPr/>
                    <a:lstStyle/>
                    <a:p>
                      <a:pPr algn="ctr"/>
                      <a:r>
                        <a:rPr lang="pl-PL" sz="3000" b="0" dirty="0">
                          <a:solidFill>
                            <a:srgbClr val="0E49E8"/>
                          </a:solidFill>
                        </a:rPr>
                        <a:t>tekst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431645"/>
                  </a:ext>
                </a:extLst>
              </a:tr>
              <a:tr h="871200">
                <a:tc>
                  <a:txBody>
                    <a:bodyPr/>
                    <a:lstStyle/>
                    <a:p>
                      <a:pPr algn="ctr"/>
                      <a:r>
                        <a:rPr lang="pl-PL" sz="3000" b="0" dirty="0">
                          <a:solidFill>
                            <a:srgbClr val="0E49E8"/>
                          </a:solidFill>
                        </a:rPr>
                        <a:t>tekst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849966"/>
                  </a:ext>
                </a:extLst>
              </a:tr>
              <a:tr h="871200">
                <a:tc>
                  <a:txBody>
                    <a:bodyPr/>
                    <a:lstStyle/>
                    <a:p>
                      <a:pPr algn="ctr"/>
                      <a:r>
                        <a:rPr lang="pl-PL" sz="3000" b="0" dirty="0">
                          <a:solidFill>
                            <a:srgbClr val="0E49E8"/>
                          </a:solidFill>
                        </a:rPr>
                        <a:t>tekst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75120"/>
                  </a:ext>
                </a:extLst>
              </a:tr>
              <a:tr h="871200">
                <a:tc>
                  <a:txBody>
                    <a:bodyPr/>
                    <a:lstStyle/>
                    <a:p>
                      <a:pPr algn="ctr"/>
                      <a:r>
                        <a:rPr lang="pl-PL" sz="3000" b="0" dirty="0">
                          <a:solidFill>
                            <a:srgbClr val="0E49E8"/>
                          </a:solidFill>
                        </a:rPr>
                        <a:t>tekst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767455"/>
                  </a:ext>
                </a:extLst>
              </a:tr>
              <a:tr h="871200">
                <a:tc>
                  <a:txBody>
                    <a:bodyPr/>
                    <a:lstStyle/>
                    <a:p>
                      <a:pPr algn="ctr"/>
                      <a:r>
                        <a:rPr lang="pl-PL" sz="3000" b="0" dirty="0">
                          <a:solidFill>
                            <a:srgbClr val="0E49E8"/>
                          </a:solidFill>
                        </a:rPr>
                        <a:t>tekst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98303"/>
                  </a:ext>
                </a:extLst>
              </a:tr>
              <a:tr h="871200">
                <a:tc>
                  <a:txBody>
                    <a:bodyPr/>
                    <a:lstStyle/>
                    <a:p>
                      <a:pPr algn="ctr"/>
                      <a:r>
                        <a:rPr lang="pl-PL" sz="3000" b="0" dirty="0">
                          <a:solidFill>
                            <a:srgbClr val="0E49E8"/>
                          </a:solidFill>
                        </a:rPr>
                        <a:t>tekst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262478"/>
                  </a:ext>
                </a:extLst>
              </a:tr>
              <a:tr h="871200">
                <a:tc>
                  <a:txBody>
                    <a:bodyPr/>
                    <a:lstStyle/>
                    <a:p>
                      <a:pPr algn="ctr"/>
                      <a:r>
                        <a:rPr lang="pl-PL" sz="3000" b="0" dirty="0">
                          <a:solidFill>
                            <a:srgbClr val="0E49E8"/>
                          </a:solidFill>
                        </a:rPr>
                        <a:t>tekst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508854"/>
                  </a:ext>
                </a:extLst>
              </a:tr>
              <a:tr h="871200">
                <a:tc>
                  <a:txBody>
                    <a:bodyPr/>
                    <a:lstStyle/>
                    <a:p>
                      <a:pPr algn="ctr"/>
                      <a:r>
                        <a:rPr lang="pl-PL" sz="3000" b="0" dirty="0">
                          <a:solidFill>
                            <a:srgbClr val="0E49E8"/>
                          </a:solidFill>
                        </a:rPr>
                        <a:t>tekst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990966"/>
                  </a:ext>
                </a:extLst>
              </a:tr>
              <a:tr h="871200">
                <a:tc>
                  <a:txBody>
                    <a:bodyPr/>
                    <a:lstStyle/>
                    <a:p>
                      <a:pPr algn="ctr"/>
                      <a:r>
                        <a:rPr lang="pl-PL" sz="3000" b="0" dirty="0">
                          <a:solidFill>
                            <a:srgbClr val="0E49E8"/>
                          </a:solidFill>
                        </a:rPr>
                        <a:t>tekst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000" b="0" dirty="0">
                        <a:solidFill>
                          <a:srgbClr val="0E49E8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231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265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778917-48CD-0646-BF9B-0DF196EC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49F924C-184B-3440-949E-77BAA5F769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800A383-DC91-6343-826D-480993A292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5602467-3C1E-5540-8D90-A188F48A93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99CCEA4-D730-BE43-9902-1585071F862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8349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637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94B4AB-3539-F444-AE21-0B59D05E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</a:t>
            </a:r>
          </a:p>
        </p:txBody>
      </p:sp>
    </p:spTree>
    <p:extLst>
      <p:ext uri="{BB962C8B-B14F-4D97-AF65-F5344CB8AC3E}">
        <p14:creationId xmlns:p14="http://schemas.microsoft.com/office/powerpoint/2010/main" val="1856322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390769-1596-F44C-9B0B-0AA1142E2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4515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12E0B0-13E9-BC49-B803-462AC2D4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E52DA09-6C61-5842-BC5C-77C4AF3AA5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49356" y="3609495"/>
            <a:ext cx="16342972" cy="8976047"/>
          </a:xfrm>
        </p:spPr>
        <p:txBody>
          <a:bodyPr/>
          <a:lstStyle/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EB0538-A8AE-734D-9943-A9E51614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688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5FB6C4-5433-7B4A-BFC0-DF5CB2C7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1EDEF03-ACC8-704B-96A4-42128FC3C4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B584DB-4FA7-DD4A-8CE3-C2C6F8DC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278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2BCF87-F2CF-FD41-B835-E1DF465C1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Tytuł slajdu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D965639-EEB8-BD48-9CC3-A84A2E5A0A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A7ED37C-6CA0-6A47-899E-6556572657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1.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392DD5F-1278-174C-A205-F0E9E598CF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Tytuł slajdu tytuł slajdu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0D934F65-EE6A-0341-9A83-DA8B2E8E6B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141" y="3657602"/>
            <a:ext cx="9131208" cy="13308451"/>
          </a:xfrm>
        </p:spPr>
        <p:txBody>
          <a:bodyPr/>
          <a:lstStyle/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 </a:t>
            </a:r>
            <a:r>
              <a:rPr lang="pl-PL" dirty="0" err="1"/>
              <a:t>euismod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 </a:t>
            </a:r>
            <a:r>
              <a:rPr lang="pl-PL" dirty="0" err="1"/>
              <a:t>volutpat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wisi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</a:t>
            </a:r>
            <a:r>
              <a:rPr lang="pl-PL" dirty="0"/>
              <a:t> </a:t>
            </a:r>
            <a:r>
              <a:rPr lang="pl-PL" dirty="0" err="1"/>
              <a:t>tation</a:t>
            </a:r>
            <a:r>
              <a:rPr lang="pl-PL" dirty="0"/>
              <a:t>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lobortis</a:t>
            </a:r>
            <a:r>
              <a:rPr lang="pl-PL" dirty="0"/>
              <a:t> </a:t>
            </a:r>
            <a:r>
              <a:rPr lang="pl-PL" dirty="0" err="1"/>
              <a:t>nisl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</a:t>
            </a:r>
            <a:r>
              <a:rPr lang="pl-PL" dirty="0" err="1">
                <a:solidFill>
                  <a:srgbClr val="0E49E8"/>
                </a:solidFill>
              </a:rPr>
              <a:t>Duis</a:t>
            </a:r>
            <a:r>
              <a:rPr lang="pl-PL" dirty="0">
                <a:solidFill>
                  <a:srgbClr val="0E49E8"/>
                </a:solidFill>
              </a:rPr>
              <a:t> autem </a:t>
            </a:r>
            <a:r>
              <a:rPr lang="pl-PL" dirty="0"/>
              <a:t>vel </a:t>
            </a:r>
            <a:r>
              <a:rPr lang="pl-PL" dirty="0" err="1"/>
              <a:t>eum</a:t>
            </a:r>
            <a:r>
              <a:rPr lang="pl-PL" dirty="0"/>
              <a:t> </a:t>
            </a:r>
            <a:r>
              <a:rPr lang="pl-PL" dirty="0" err="1"/>
              <a:t>iriure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in </a:t>
            </a:r>
            <a:r>
              <a:rPr lang="pl-PL" dirty="0" err="1"/>
              <a:t>hendrerit</a:t>
            </a:r>
            <a:r>
              <a:rPr lang="pl-PL" dirty="0"/>
              <a:t> in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esse</a:t>
            </a:r>
            <a:r>
              <a:rPr lang="pl-PL" dirty="0"/>
              <a:t> </a:t>
            </a:r>
            <a:r>
              <a:rPr lang="pl-PL" dirty="0" err="1"/>
              <a:t>molestie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, vel </a:t>
            </a:r>
            <a:r>
              <a:rPr lang="pl-PL" dirty="0" err="1"/>
              <a:t>illum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feugiat</a:t>
            </a:r>
            <a:r>
              <a:rPr lang="pl-PL" dirty="0"/>
              <a:t> </a:t>
            </a:r>
            <a:r>
              <a:rPr lang="pl-PL" dirty="0" err="1"/>
              <a:t>nulla</a:t>
            </a:r>
            <a:r>
              <a:rPr lang="pl-PL" dirty="0"/>
              <a:t> </a:t>
            </a:r>
            <a:r>
              <a:rPr lang="pl-PL" dirty="0" err="1"/>
              <a:t>facilisis</a:t>
            </a:r>
            <a:br>
              <a:rPr lang="pl-PL" dirty="0"/>
            </a:b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vero</a:t>
            </a:r>
            <a:r>
              <a:rPr lang="pl-PL" dirty="0"/>
              <a:t> eros et </a:t>
            </a:r>
            <a:r>
              <a:rPr lang="pl-PL" dirty="0" err="1"/>
              <a:t>accumsan</a:t>
            </a:r>
            <a:r>
              <a:rPr lang="pl-PL" dirty="0"/>
              <a:t> et </a:t>
            </a:r>
            <a:r>
              <a:rPr lang="pl-PL" dirty="0" err="1"/>
              <a:t>iusto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 </a:t>
            </a:r>
            <a:r>
              <a:rPr lang="pl-PL" dirty="0" err="1"/>
              <a:t>dignissim</a:t>
            </a:r>
            <a:r>
              <a:rPr lang="pl-PL" dirty="0"/>
              <a:t> qui </a:t>
            </a:r>
            <a:r>
              <a:rPr lang="pl-PL" dirty="0" err="1"/>
              <a:t>blandit</a:t>
            </a:r>
            <a:r>
              <a:rPr lang="pl-PL" dirty="0"/>
              <a:t> </a:t>
            </a:r>
            <a:r>
              <a:rPr lang="pl-PL" dirty="0" err="1"/>
              <a:t>praesent</a:t>
            </a:r>
            <a:r>
              <a:rPr lang="pl-PL" dirty="0"/>
              <a:t> </a:t>
            </a:r>
            <a:r>
              <a:rPr lang="pl-PL" dirty="0" err="1"/>
              <a:t>luptatum</a:t>
            </a:r>
            <a:r>
              <a:rPr lang="pl-PL" dirty="0"/>
              <a:t> </a:t>
            </a:r>
            <a:r>
              <a:rPr lang="pl-PL" dirty="0" err="1"/>
              <a:t>zzril</a:t>
            </a:r>
            <a:r>
              <a:rPr lang="pl-PL" dirty="0"/>
              <a:t> </a:t>
            </a:r>
            <a:r>
              <a:rPr lang="pl-PL" dirty="0" err="1"/>
              <a:t>delenit</a:t>
            </a:r>
            <a:r>
              <a:rPr lang="pl-PL" dirty="0"/>
              <a:t> </a:t>
            </a:r>
            <a:r>
              <a:rPr lang="pl-PL" dirty="0" err="1"/>
              <a:t>augue</a:t>
            </a:r>
            <a:r>
              <a:rPr lang="pl-PL" dirty="0"/>
              <a:t> </a:t>
            </a:r>
            <a:r>
              <a:rPr lang="pl-PL" dirty="0" err="1"/>
              <a:t>duis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te </a:t>
            </a:r>
            <a:r>
              <a:rPr lang="pl-PL" dirty="0" err="1"/>
              <a:t>feugait</a:t>
            </a:r>
            <a:endParaRPr lang="pl-PL" dirty="0"/>
          </a:p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 </a:t>
            </a:r>
            <a:r>
              <a:rPr lang="pl-PL" dirty="0" err="1"/>
              <a:t>euismod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 </a:t>
            </a:r>
            <a:r>
              <a:rPr lang="pl-PL" dirty="0" err="1"/>
              <a:t>volutpat</a:t>
            </a:r>
            <a:r>
              <a:rPr lang="pl-PL" dirty="0"/>
              <a:t>. </a:t>
            </a:r>
            <a:r>
              <a:rPr lang="pl-PL" dirty="0" err="1">
                <a:solidFill>
                  <a:srgbClr val="0E49E8"/>
                </a:solidFill>
              </a:rPr>
              <a:t>Ut</a:t>
            </a:r>
            <a:r>
              <a:rPr lang="pl-PL" dirty="0">
                <a:solidFill>
                  <a:srgbClr val="0E49E8"/>
                </a:solidFill>
              </a:rPr>
              <a:t> wisi </a:t>
            </a:r>
            <a:r>
              <a:rPr lang="pl-PL" dirty="0" err="1">
                <a:solidFill>
                  <a:srgbClr val="0E49E8"/>
                </a:solidFill>
              </a:rPr>
              <a:t>enim</a:t>
            </a:r>
            <a:r>
              <a:rPr lang="pl-PL" dirty="0">
                <a:solidFill>
                  <a:srgbClr val="0E49E8"/>
                </a:solidFill>
              </a:rPr>
              <a:t> ad </a:t>
            </a:r>
            <a:r>
              <a:rPr lang="pl-PL" dirty="0" err="1">
                <a:solidFill>
                  <a:srgbClr val="0E49E8"/>
                </a:solidFill>
              </a:rPr>
              <a:t>minim</a:t>
            </a:r>
            <a:r>
              <a:rPr lang="pl-PL" dirty="0">
                <a:solidFill>
                  <a:srgbClr val="0E49E8"/>
                </a:solidFill>
              </a:rPr>
              <a:t> </a:t>
            </a:r>
            <a:r>
              <a:rPr lang="pl-PL" dirty="0" err="1">
                <a:solidFill>
                  <a:srgbClr val="0E49E8"/>
                </a:solidFill>
              </a:rPr>
              <a:t>veniam</a:t>
            </a:r>
            <a:r>
              <a:rPr lang="pl-PL" dirty="0">
                <a:solidFill>
                  <a:srgbClr val="0E49E8"/>
                </a:solidFill>
              </a:rPr>
              <a:t>, </a:t>
            </a:r>
            <a:r>
              <a:rPr lang="pl-PL" dirty="0" err="1">
                <a:solidFill>
                  <a:srgbClr val="0E49E8"/>
                </a:solidFill>
              </a:rPr>
              <a:t>quis</a:t>
            </a:r>
            <a:r>
              <a:rPr lang="pl-PL" dirty="0">
                <a:solidFill>
                  <a:srgbClr val="0E49E8"/>
                </a:solidFill>
              </a:rPr>
              <a:t> </a:t>
            </a:r>
            <a:r>
              <a:rPr lang="pl-PL" dirty="0" err="1">
                <a:solidFill>
                  <a:srgbClr val="0E49E8"/>
                </a:solidFill>
              </a:rPr>
              <a:t>nostrud</a:t>
            </a:r>
            <a:r>
              <a:rPr lang="pl-PL" dirty="0">
                <a:solidFill>
                  <a:srgbClr val="0E49E8"/>
                </a:solidFill>
              </a:rPr>
              <a:t> </a:t>
            </a:r>
            <a:r>
              <a:rPr lang="pl-PL" dirty="0" err="1">
                <a:solidFill>
                  <a:srgbClr val="0E49E8"/>
                </a:solidFill>
              </a:rPr>
              <a:t>exerci</a:t>
            </a:r>
            <a:r>
              <a:rPr lang="pl-PL" dirty="0">
                <a:solidFill>
                  <a:srgbClr val="0E49E8"/>
                </a:solidFill>
              </a:rPr>
              <a:t> </a:t>
            </a:r>
            <a:r>
              <a:rPr lang="pl-PL" dirty="0" err="1">
                <a:solidFill>
                  <a:srgbClr val="0E49E8"/>
                </a:solidFill>
              </a:rPr>
              <a:t>tation</a:t>
            </a:r>
            <a:r>
              <a:rPr lang="pl-PL" dirty="0">
                <a:solidFill>
                  <a:srgbClr val="0E49E8"/>
                </a:solidFill>
              </a:rPr>
              <a:t> </a:t>
            </a:r>
            <a:r>
              <a:rPr lang="pl-PL" dirty="0" err="1">
                <a:solidFill>
                  <a:srgbClr val="0E49E8"/>
                </a:solidFill>
              </a:rPr>
              <a:t>ullamcorper</a:t>
            </a:r>
            <a:r>
              <a:rPr lang="pl-PL" dirty="0">
                <a:solidFill>
                  <a:srgbClr val="0E49E8"/>
                </a:solidFill>
              </a:rPr>
              <a:t> </a:t>
            </a:r>
            <a:r>
              <a:rPr lang="pl-PL" dirty="0" err="1">
                <a:solidFill>
                  <a:srgbClr val="0E49E8"/>
                </a:solidFill>
              </a:rPr>
              <a:t>suscipit</a:t>
            </a:r>
            <a:r>
              <a:rPr lang="pl-PL" dirty="0">
                <a:solidFill>
                  <a:srgbClr val="0E49E8"/>
                </a:solidFill>
              </a:rPr>
              <a:t> </a:t>
            </a:r>
            <a:r>
              <a:rPr lang="pl-PL" dirty="0" err="1">
                <a:solidFill>
                  <a:srgbClr val="0E49E8"/>
                </a:solidFill>
              </a:rPr>
              <a:t>lobortis</a:t>
            </a:r>
            <a:r>
              <a:rPr lang="pl-PL" dirty="0">
                <a:solidFill>
                  <a:srgbClr val="0E49E8"/>
                </a:solidFill>
              </a:rPr>
              <a:t> </a:t>
            </a:r>
            <a:r>
              <a:rPr lang="pl-PL" dirty="0" err="1">
                <a:solidFill>
                  <a:srgbClr val="0E49E8"/>
                </a:solidFill>
              </a:rPr>
              <a:t>nisl</a:t>
            </a:r>
            <a:r>
              <a:rPr lang="pl-PL" dirty="0">
                <a:solidFill>
                  <a:srgbClr val="0E49E8"/>
                </a:solidFill>
              </a:rPr>
              <a:t> </a:t>
            </a:r>
            <a:r>
              <a:rPr lang="pl-PL" dirty="0" err="1">
                <a:solidFill>
                  <a:srgbClr val="0E49E8"/>
                </a:solidFill>
              </a:rPr>
              <a:t>ut</a:t>
            </a:r>
            <a:r>
              <a:rPr lang="pl-PL" dirty="0">
                <a:solidFill>
                  <a:srgbClr val="0E49E8"/>
                </a:solidFill>
              </a:rPr>
              <a:t> </a:t>
            </a:r>
            <a:r>
              <a:rPr lang="pl-PL" dirty="0" err="1">
                <a:solidFill>
                  <a:srgbClr val="0E49E8"/>
                </a:solidFill>
              </a:rPr>
              <a:t>aliquip</a:t>
            </a:r>
            <a:r>
              <a:rPr lang="pl-PL" dirty="0">
                <a:solidFill>
                  <a:srgbClr val="0E49E8"/>
                </a:solidFill>
              </a:rPr>
              <a:t> ex </a:t>
            </a:r>
            <a:r>
              <a:rPr lang="pl-PL" dirty="0" err="1">
                <a:solidFill>
                  <a:srgbClr val="0E49E8"/>
                </a:solidFill>
              </a:rPr>
              <a:t>ea</a:t>
            </a:r>
            <a:r>
              <a:rPr lang="pl-PL" dirty="0">
                <a:solidFill>
                  <a:srgbClr val="0E49E8"/>
                </a:solidFill>
              </a:rPr>
              <a:t> </a:t>
            </a:r>
            <a:r>
              <a:rPr lang="pl-PL" dirty="0" err="1">
                <a:solidFill>
                  <a:srgbClr val="0E49E8"/>
                </a:solidFill>
              </a:rPr>
              <a:t>commodo</a:t>
            </a:r>
            <a:r>
              <a:rPr lang="pl-PL" dirty="0">
                <a:solidFill>
                  <a:srgbClr val="0E49E8"/>
                </a:solidFill>
              </a:rPr>
              <a:t> </a:t>
            </a:r>
            <a:r>
              <a:rPr lang="pl-PL" dirty="0" err="1">
                <a:solidFill>
                  <a:srgbClr val="0E49E8"/>
                </a:solidFill>
              </a:rPr>
              <a:t>consequat</a:t>
            </a:r>
            <a:r>
              <a:rPr lang="pl-PL" dirty="0">
                <a:solidFill>
                  <a:srgbClr val="0E49E8"/>
                </a:solidFill>
              </a:rPr>
              <a:t>.</a:t>
            </a:r>
            <a:r>
              <a:rPr lang="pl-PL" dirty="0"/>
              <a:t> </a:t>
            </a:r>
            <a:r>
              <a:rPr lang="pl-PL" dirty="0" err="1"/>
              <a:t>Duis</a:t>
            </a:r>
            <a:r>
              <a:rPr lang="pl-PL" dirty="0"/>
              <a:t> autem vel </a:t>
            </a:r>
            <a:r>
              <a:rPr lang="pl-PL" dirty="0" err="1"/>
              <a:t>eum</a:t>
            </a:r>
            <a:r>
              <a:rPr lang="pl-PL" dirty="0"/>
              <a:t> </a:t>
            </a:r>
            <a:r>
              <a:rPr lang="pl-PL" dirty="0" err="1"/>
              <a:t>iriure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in </a:t>
            </a:r>
            <a:r>
              <a:rPr lang="pl-PL" dirty="0" err="1"/>
              <a:t>hendrerit</a:t>
            </a:r>
            <a:r>
              <a:rPr lang="pl-PL" dirty="0"/>
              <a:t> in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esse</a:t>
            </a:r>
            <a:r>
              <a:rPr lang="pl-PL" dirty="0"/>
              <a:t> </a:t>
            </a:r>
            <a:r>
              <a:rPr lang="pl-PL" dirty="0" err="1"/>
              <a:t>molestie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, vel </a:t>
            </a:r>
            <a:r>
              <a:rPr lang="pl-PL" dirty="0" err="1"/>
              <a:t>illum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feugiat</a:t>
            </a:r>
            <a:r>
              <a:rPr lang="pl-PL" dirty="0"/>
              <a:t> </a:t>
            </a:r>
            <a:r>
              <a:rPr lang="pl-PL" dirty="0" err="1"/>
              <a:t>nulla</a:t>
            </a:r>
            <a:r>
              <a:rPr lang="pl-PL" dirty="0"/>
              <a:t> </a:t>
            </a:r>
            <a:r>
              <a:rPr lang="pl-PL" dirty="0" err="1"/>
              <a:t>facilisis</a:t>
            </a:r>
            <a:br>
              <a:rPr lang="pl-PL" dirty="0"/>
            </a:b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vero</a:t>
            </a:r>
            <a:r>
              <a:rPr lang="pl-PL" dirty="0"/>
              <a:t> eros et </a:t>
            </a:r>
            <a:r>
              <a:rPr lang="pl-PL" dirty="0" err="1"/>
              <a:t>accumsan</a:t>
            </a:r>
            <a:r>
              <a:rPr lang="pl-PL" dirty="0"/>
              <a:t> et </a:t>
            </a:r>
            <a:r>
              <a:rPr lang="pl-PL" dirty="0" err="1"/>
              <a:t>iusto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 </a:t>
            </a:r>
            <a:r>
              <a:rPr lang="pl-PL" dirty="0" err="1"/>
              <a:t>dignissim</a:t>
            </a:r>
            <a:r>
              <a:rPr lang="pl-PL" dirty="0"/>
              <a:t> qui </a:t>
            </a:r>
            <a:r>
              <a:rPr lang="pl-PL" dirty="0" err="1"/>
              <a:t>blandit</a:t>
            </a:r>
            <a:r>
              <a:rPr lang="pl-PL" dirty="0"/>
              <a:t> </a:t>
            </a:r>
            <a:r>
              <a:rPr lang="pl-PL" dirty="0" err="1"/>
              <a:t>praesent</a:t>
            </a:r>
            <a:r>
              <a:rPr lang="pl-PL" dirty="0"/>
              <a:t> </a:t>
            </a:r>
            <a:r>
              <a:rPr lang="pl-PL" dirty="0" err="1"/>
              <a:t>luptatum</a:t>
            </a:r>
            <a:r>
              <a:rPr lang="pl-PL" dirty="0"/>
              <a:t> </a:t>
            </a:r>
            <a:r>
              <a:rPr lang="pl-PL" dirty="0" err="1"/>
              <a:t>zzril</a:t>
            </a:r>
            <a:r>
              <a:rPr lang="pl-PL" dirty="0"/>
              <a:t> </a:t>
            </a:r>
            <a:r>
              <a:rPr lang="pl-PL" dirty="0" err="1"/>
              <a:t>delenit</a:t>
            </a:r>
            <a:r>
              <a:rPr lang="pl-PL" dirty="0"/>
              <a:t> </a:t>
            </a:r>
            <a:r>
              <a:rPr lang="pl-PL" dirty="0" err="1"/>
              <a:t>augue</a:t>
            </a:r>
            <a:r>
              <a:rPr lang="pl-PL" dirty="0"/>
              <a:t> </a:t>
            </a:r>
            <a:r>
              <a:rPr lang="pl-PL" dirty="0" err="1"/>
              <a:t>duis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te </a:t>
            </a:r>
            <a:r>
              <a:rPr lang="pl-PL" dirty="0" err="1"/>
              <a:t>feugait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0856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F288FD-E5A1-504D-B173-E2E782BB6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9E4993A-4ABD-AF4E-935D-F54A116DB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1C1D423-2F05-F849-89C5-C0D0E8D15D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3A5C9C9-62DB-7D4E-844C-3AA2B9A429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C81875D-F1A0-BD4C-B7D0-A0CEB7845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353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5A4239-B346-DD42-A081-AE25240F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Tytuł slajdu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C4E9BA9-D0C8-2549-A9C9-E061074176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629C840-47B3-2E45-85ED-1EE961378C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2.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028A034-C2CD-F141-949F-B941B63D83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Tytuł slajdu tytuł slajdu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6CD9131-1935-B24E-8942-6975FE73F7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141" y="3657602"/>
            <a:ext cx="9131208" cy="2343911"/>
          </a:xfrm>
        </p:spPr>
        <p:txBody>
          <a:bodyPr/>
          <a:lstStyle/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pPr lvl="1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lvl="2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lvl="3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9797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56606C-F287-A247-B2DA-FB4F4733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F2A1A19-805E-CE48-8D72-18D604294B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DB3A294-4B0F-444F-BE8A-9A2AC93D7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2567692-7407-454B-BCEE-EEDD50CCD5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DDA3A0C9-037E-E24C-BA93-E0A140BFEA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580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B7BD89-17C8-E742-AE3A-AF2C8BA68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942" y="1018799"/>
            <a:ext cx="17918385" cy="896912"/>
          </a:xfrm>
        </p:spPr>
        <p:txBody>
          <a:bodyPr/>
          <a:lstStyle/>
          <a:p>
            <a:r>
              <a:rPr lang="pl-PL" dirty="0"/>
              <a:t>Tytuł slajdu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2A5B9A8-FD45-0043-8921-81CD9195A0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6DDE1BB-05D6-AD4A-8275-58C2A0275A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3.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F9E2D55-0198-F741-ACF2-F1462C7DFE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Tytuł slajdu tytuł slajdu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8DCBB456-EB2E-2E40-818E-1BDF13C3E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141" y="3657602"/>
            <a:ext cx="9131208" cy="6383479"/>
          </a:xfrm>
        </p:spPr>
        <p:txBody>
          <a:bodyPr/>
          <a:lstStyle/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 </a:t>
            </a:r>
            <a:r>
              <a:rPr lang="pl-PL" dirty="0" err="1"/>
              <a:t>euismod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 </a:t>
            </a:r>
            <a:r>
              <a:rPr lang="pl-PL" dirty="0" err="1"/>
              <a:t>volutpat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wisi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</a:t>
            </a:r>
            <a:r>
              <a:rPr lang="pl-PL" dirty="0"/>
              <a:t> </a:t>
            </a:r>
            <a:r>
              <a:rPr lang="pl-PL" dirty="0" err="1"/>
              <a:t>tation</a:t>
            </a:r>
            <a:r>
              <a:rPr lang="pl-PL" dirty="0"/>
              <a:t>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lobortis</a:t>
            </a:r>
            <a:r>
              <a:rPr lang="pl-PL" dirty="0"/>
              <a:t> </a:t>
            </a:r>
            <a:r>
              <a:rPr lang="pl-PL" dirty="0" err="1"/>
              <a:t>nisl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</a:t>
            </a:r>
            <a:r>
              <a:rPr lang="pl-PL" dirty="0" err="1"/>
              <a:t>Duis</a:t>
            </a:r>
            <a:r>
              <a:rPr lang="pl-PL" dirty="0"/>
              <a:t> autem vel </a:t>
            </a:r>
            <a:r>
              <a:rPr lang="pl-PL" dirty="0" err="1"/>
              <a:t>eum</a:t>
            </a:r>
            <a:r>
              <a:rPr lang="pl-PL" dirty="0"/>
              <a:t> </a:t>
            </a:r>
            <a:r>
              <a:rPr lang="pl-PL" dirty="0" err="1"/>
              <a:t>iriure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in </a:t>
            </a:r>
            <a:r>
              <a:rPr lang="pl-PL" dirty="0" err="1"/>
              <a:t>hendrerit</a:t>
            </a:r>
            <a:r>
              <a:rPr lang="pl-PL" dirty="0"/>
              <a:t> in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esse</a:t>
            </a:r>
            <a:r>
              <a:rPr lang="pl-PL" dirty="0"/>
              <a:t> </a:t>
            </a:r>
            <a:r>
              <a:rPr lang="pl-PL" dirty="0" err="1"/>
              <a:t>molestie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, vel </a:t>
            </a:r>
            <a:r>
              <a:rPr lang="pl-PL" dirty="0" err="1"/>
              <a:t>illum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feugiat</a:t>
            </a:r>
            <a:r>
              <a:rPr lang="pl-PL" dirty="0"/>
              <a:t> </a:t>
            </a:r>
            <a:r>
              <a:rPr lang="pl-PL" dirty="0" err="1"/>
              <a:t>nulla</a:t>
            </a:r>
            <a:r>
              <a:rPr lang="pl-PL" dirty="0"/>
              <a:t> </a:t>
            </a:r>
            <a:r>
              <a:rPr lang="pl-PL" dirty="0" err="1"/>
              <a:t>facilisis</a:t>
            </a:r>
            <a:br>
              <a:rPr lang="pl-PL" dirty="0"/>
            </a:b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vero</a:t>
            </a:r>
            <a:r>
              <a:rPr lang="pl-PL" dirty="0"/>
              <a:t> eros et </a:t>
            </a:r>
            <a:r>
              <a:rPr lang="pl-PL" dirty="0" err="1"/>
              <a:t>accumsan</a:t>
            </a:r>
            <a:r>
              <a:rPr lang="pl-PL" dirty="0"/>
              <a:t> et </a:t>
            </a:r>
            <a:r>
              <a:rPr lang="pl-PL" dirty="0" err="1"/>
              <a:t>iusto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 </a:t>
            </a:r>
            <a:r>
              <a:rPr lang="pl-PL" dirty="0" err="1"/>
              <a:t>dignissim</a:t>
            </a:r>
            <a:r>
              <a:rPr lang="pl-PL" dirty="0"/>
              <a:t> qui </a:t>
            </a:r>
            <a:r>
              <a:rPr lang="pl-PL" dirty="0" err="1"/>
              <a:t>blandit</a:t>
            </a:r>
            <a:r>
              <a:rPr lang="pl-PL" dirty="0"/>
              <a:t> </a:t>
            </a:r>
            <a:r>
              <a:rPr lang="pl-PL" dirty="0" err="1"/>
              <a:t>praesent</a:t>
            </a:r>
            <a:r>
              <a:rPr lang="pl-PL" dirty="0"/>
              <a:t> </a:t>
            </a:r>
            <a:r>
              <a:rPr lang="pl-PL" dirty="0" err="1"/>
              <a:t>luptatum</a:t>
            </a:r>
            <a:r>
              <a:rPr lang="pl-PL" dirty="0"/>
              <a:t> </a:t>
            </a:r>
            <a:r>
              <a:rPr lang="pl-PL" dirty="0" err="1"/>
              <a:t>zzril</a:t>
            </a:r>
            <a:r>
              <a:rPr lang="pl-PL" dirty="0"/>
              <a:t> </a:t>
            </a:r>
            <a:r>
              <a:rPr lang="pl-PL" dirty="0" err="1"/>
              <a:t>delenit</a:t>
            </a:r>
            <a:r>
              <a:rPr lang="pl-PL" dirty="0"/>
              <a:t> </a:t>
            </a:r>
            <a:r>
              <a:rPr lang="pl-PL" dirty="0" err="1"/>
              <a:t>augue</a:t>
            </a:r>
            <a:r>
              <a:rPr lang="pl-PL" dirty="0"/>
              <a:t> </a:t>
            </a:r>
            <a:r>
              <a:rPr lang="pl-PL" dirty="0" err="1"/>
              <a:t>duis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te </a:t>
            </a:r>
            <a:r>
              <a:rPr lang="pl-PL" dirty="0" err="1"/>
              <a:t>feugait</a:t>
            </a:r>
            <a:endParaRPr lang="pl-PL" dirty="0"/>
          </a:p>
        </p:txBody>
      </p:sp>
      <p:pic>
        <p:nvPicPr>
          <p:cNvPr id="12" name="Symbol zastępczy obrazu 11" descr="Obraz zawierający osoba, wewnątrz, starsze&#10;&#10;Opis wygenerowany automatycznie">
            <a:extLst>
              <a:ext uri="{FF2B5EF4-FFF2-40B4-BE49-F238E27FC236}">
                <a16:creationId xmlns:a16="http://schemas.microsoft.com/office/drawing/2014/main" id="{2BDBE035-B3D7-8A4B-9E93-A60B4563F43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3000" t="10" r="-103" b="2907"/>
          <a:stretch/>
        </p:blipFill>
        <p:spPr>
          <a:xfrm>
            <a:off x="14484970" y="3849938"/>
            <a:ext cx="7621200" cy="9144000"/>
          </a:xfrm>
        </p:spPr>
      </p:pic>
      <p:pic>
        <p:nvPicPr>
          <p:cNvPr id="14" name="Symbol zastępczy obrazu 13">
            <a:extLst>
              <a:ext uri="{FF2B5EF4-FFF2-40B4-BE49-F238E27FC236}">
                <a16:creationId xmlns:a16="http://schemas.microsoft.com/office/drawing/2014/main" id="{6BC92050-319E-F04F-8188-A25D1CA0CCD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3" r="3"/>
          <a:stretch>
            <a:fillRect/>
          </a:stretch>
        </p:blipFill>
        <p:spPr/>
      </p:pic>
      <p:pic>
        <p:nvPicPr>
          <p:cNvPr id="16" name="Symbol zastępczy obrazu 15">
            <a:extLst>
              <a:ext uri="{FF2B5EF4-FFF2-40B4-BE49-F238E27FC236}">
                <a16:creationId xmlns:a16="http://schemas.microsoft.com/office/drawing/2014/main" id="{75DAF540-084A-6846-98BF-3D44D1D7D74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157" b="157"/>
          <a:stretch>
            <a:fillRect/>
          </a:stretch>
        </p:blipFill>
        <p:spPr/>
      </p:pic>
      <p:pic>
        <p:nvPicPr>
          <p:cNvPr id="18" name="Symbol zastępczy obrazu 17" descr="Obraz zawierający tekst&#10;&#10;Opis wygenerowany automatycznie">
            <a:extLst>
              <a:ext uri="{FF2B5EF4-FFF2-40B4-BE49-F238E27FC236}">
                <a16:creationId xmlns:a16="http://schemas.microsoft.com/office/drawing/2014/main" id="{7C2A9B25-68A2-884A-BB6B-B858F923B69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l="24" r="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29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5DB11B-507E-FC41-A431-92C723B5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986ACC8-A2DD-6146-A5FD-8C2020D647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C695A-4741-3948-8182-87D843FA3C24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7DA0F19-ED6E-7D4E-8671-5D7CDA3600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BAC4522-49CF-B54D-A422-9908B2BD47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D9BD7AED-17C3-BD46-968A-1BB4FDF45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CDFE8C0-2DD2-2B41-BE8E-F5068739C1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8B58E8F5-96C5-5D46-87DD-830679FA44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B02C9CF-DFB0-B24E-BF64-89AAAE54FF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Symbol zastępczy obrazu 9">
            <a:extLst>
              <a:ext uri="{FF2B5EF4-FFF2-40B4-BE49-F238E27FC236}">
                <a16:creationId xmlns:a16="http://schemas.microsoft.com/office/drawing/2014/main" id="{286E98E1-A175-964A-9B58-2F3F6B0A94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302993188"/>
      </p:ext>
    </p:extLst>
  </p:cSld>
  <p:clrMapOvr>
    <a:masterClrMapping/>
  </p:clrMapOvr>
</p:sld>
</file>

<file path=ppt/theme/theme1.xml><?xml version="1.0" encoding="utf-8"?>
<a:theme xmlns:a="http://schemas.openxmlformats.org/drawingml/2006/main" name="Szablon / Uczelnie Fahrenheita">
  <a:themeElements>
    <a:clrScheme name="Paleta kolorów ZUF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E49E8"/>
      </a:accent1>
      <a:accent2>
        <a:srgbClr val="FF2600"/>
      </a:accent2>
      <a:accent3>
        <a:srgbClr val="0041E3"/>
      </a:accent3>
      <a:accent4>
        <a:srgbClr val="0023A0"/>
      </a:accent4>
      <a:accent5>
        <a:srgbClr val="0E49E8"/>
      </a:accent5>
      <a:accent6>
        <a:srgbClr val="FF2600"/>
      </a:accent6>
      <a:hlink>
        <a:srgbClr val="0E49E8"/>
      </a:hlink>
      <a:folHlink>
        <a:srgbClr val="FF26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</TotalTime>
  <Words>448</Words>
  <Application>Microsoft Office PowerPoint</Application>
  <PresentationFormat>Niestandardowy</PresentationFormat>
  <Paragraphs>71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Czcionka systemowa (Regular)</vt:lpstr>
      <vt:lpstr>Szablon / Uczelnie Fahrenheita</vt:lpstr>
      <vt:lpstr>Temat prezentacji</vt:lpstr>
      <vt:lpstr>Plan</vt:lpstr>
      <vt:lpstr>Prezentacja programu PowerPoint</vt:lpstr>
      <vt:lpstr>Tytuł slajdu</vt:lpstr>
      <vt:lpstr>Prezentacja programu PowerPoint</vt:lpstr>
      <vt:lpstr>Tytuł slajdu</vt:lpstr>
      <vt:lpstr>Prezentacja programu PowerPoint</vt:lpstr>
      <vt:lpstr>Tytuł slajdu</vt:lpstr>
      <vt:lpstr>Prezentacja programu PowerPoint</vt:lpstr>
      <vt:lpstr>Tytuł slajdu</vt:lpstr>
      <vt:lpstr>Prezentacja programu PowerPoint</vt:lpstr>
      <vt:lpstr>Tytuł slajdu</vt:lpstr>
      <vt:lpstr>Prezentacja programu PowerPoint</vt:lpstr>
      <vt:lpstr>Tytuł slajdu</vt:lpstr>
      <vt:lpstr>Prezentacja programu PowerPoint</vt:lpstr>
      <vt:lpstr>Prezentacja programu PowerPoint</vt:lpstr>
      <vt:lpstr>Dziękuję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Kamil Rasiński</dc:creator>
  <cp:lastModifiedBy>Iwona Kuklińska</cp:lastModifiedBy>
  <cp:revision>31</cp:revision>
  <dcterms:created xsi:type="dcterms:W3CDTF">2021-04-22T17:01:58Z</dcterms:created>
  <dcterms:modified xsi:type="dcterms:W3CDTF">2023-05-15T06:56:15Z</dcterms:modified>
</cp:coreProperties>
</file>